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9" r:id="rId2"/>
  </p:sldMasterIdLst>
  <p:notesMasterIdLst>
    <p:notesMasterId r:id="rId14"/>
  </p:notesMasterIdLst>
  <p:sldIdLst>
    <p:sldId id="318" r:id="rId3"/>
    <p:sldId id="368" r:id="rId4"/>
    <p:sldId id="357" r:id="rId5"/>
    <p:sldId id="331" r:id="rId6"/>
    <p:sldId id="363" r:id="rId7"/>
    <p:sldId id="362" r:id="rId8"/>
    <p:sldId id="366" r:id="rId9"/>
    <p:sldId id="358" r:id="rId10"/>
    <p:sldId id="365" r:id="rId11"/>
    <p:sldId id="364" r:id="rId12"/>
    <p:sldId id="371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9900"/>
    <a:srgbClr val="FB6421"/>
    <a:srgbClr val="FFFFCC"/>
    <a:srgbClr val="C12207"/>
    <a:srgbClr val="611003"/>
    <a:srgbClr val="D1EFFF"/>
    <a:srgbClr val="9FDD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5E659-B9A6-4EEE-8D4B-A743E5E95DB9}" type="doc">
      <dgm:prSet loTypeId="urn:microsoft.com/office/officeart/2005/8/layout/radial1" loCatId="relationship" qsTypeId="urn:microsoft.com/office/officeart/2005/8/quickstyle/3d3" qsCatId="3D" csTypeId="urn:microsoft.com/office/officeart/2005/8/colors/accent3_4" csCatId="accent3" phldr="1"/>
      <dgm:spPr/>
    </dgm:pt>
    <dgm:pt modelId="{25C8E509-F83A-4817-9C3B-9FD523E38E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Market Research Suppliers</a:t>
          </a:r>
        </a:p>
      </dgm:t>
    </dgm:pt>
    <dgm:pt modelId="{CE2BF856-1B4B-47E7-AD81-E87372C6A1AE}" type="parTrans" cxnId="{E3158F9B-0EAC-4B4C-B209-55B387349C87}">
      <dgm:prSet/>
      <dgm:spPr/>
      <dgm:t>
        <a:bodyPr/>
        <a:lstStyle/>
        <a:p>
          <a:endParaRPr lang="en-US" u="sng"/>
        </a:p>
      </dgm:t>
    </dgm:pt>
    <dgm:pt modelId="{75268284-3C40-4903-9A8E-7262CD0552D5}" type="sibTrans" cxnId="{E3158F9B-0EAC-4B4C-B209-55B387349C87}">
      <dgm:prSet/>
      <dgm:spPr/>
      <dgm:t>
        <a:bodyPr/>
        <a:lstStyle/>
        <a:p>
          <a:endParaRPr lang="en-US" u="sng"/>
        </a:p>
      </dgm:t>
    </dgm:pt>
    <dgm:pt modelId="{3B0500A3-9403-45F6-A2F2-2FD50B4A296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New competitors: Marketing Agencies, BI Tech, DIY, SM</a:t>
          </a:r>
        </a:p>
      </dgm:t>
    </dgm:pt>
    <dgm:pt modelId="{6B1F0253-E155-44BF-81C2-CDD296C44E09}" type="parTrans" cxnId="{1146A506-C010-403B-A0EF-16F5785FA77D}">
      <dgm:prSet/>
      <dgm:spPr>
        <a:ln>
          <a:solidFill>
            <a:srgbClr val="99CC00"/>
          </a:solidFill>
          <a:headEnd type="triangle"/>
        </a:ln>
      </dgm:spPr>
      <dgm:t>
        <a:bodyPr/>
        <a:lstStyle/>
        <a:p>
          <a:endParaRPr lang="en-US" u="sng"/>
        </a:p>
      </dgm:t>
    </dgm:pt>
    <dgm:pt modelId="{658A3278-102B-455E-9C6A-2D76AA1C91E0}" type="sibTrans" cxnId="{1146A506-C010-403B-A0EF-16F5785FA77D}">
      <dgm:prSet/>
      <dgm:spPr/>
      <dgm:t>
        <a:bodyPr/>
        <a:lstStyle/>
        <a:p>
          <a:endParaRPr lang="en-US" u="sng"/>
        </a:p>
      </dgm:t>
    </dgm:pt>
    <dgm:pt modelId="{9E338331-9C3A-4701-B37E-CF77B5C30FC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Client demands: ROI, Integration, Implications &amp; Outcomes</a:t>
          </a:r>
        </a:p>
      </dgm:t>
    </dgm:pt>
    <dgm:pt modelId="{FE7A63F0-3123-46F9-8ACF-8D1DC7118F63}" type="parTrans" cxnId="{DEE1AB6D-54B2-470E-A13F-30A73382059F}">
      <dgm:prSet/>
      <dgm:spPr>
        <a:ln>
          <a:solidFill>
            <a:srgbClr val="99CC00"/>
          </a:solidFill>
          <a:headEnd type="triangle"/>
        </a:ln>
      </dgm:spPr>
      <dgm:t>
        <a:bodyPr/>
        <a:lstStyle/>
        <a:p>
          <a:endParaRPr lang="en-US" u="sng"/>
        </a:p>
      </dgm:t>
    </dgm:pt>
    <dgm:pt modelId="{2127B056-C9EF-4CF2-859C-E1B004F4113C}" type="sibTrans" cxnId="{DEE1AB6D-54B2-470E-A13F-30A73382059F}">
      <dgm:prSet/>
      <dgm:spPr/>
      <dgm:t>
        <a:bodyPr/>
        <a:lstStyle/>
        <a:p>
          <a:endParaRPr lang="en-US" u="sng"/>
        </a:p>
      </dgm:t>
    </dgm:pt>
    <dgm:pt modelId="{24F0A33B-DC8B-4C04-8D90-952731951AE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Consumers: Engagement, Socialization, Fun, Rewards</a:t>
          </a:r>
        </a:p>
      </dgm:t>
    </dgm:pt>
    <dgm:pt modelId="{8B693C09-8A64-4F28-A1A6-5BF840B43460}" type="parTrans" cxnId="{62D294A4-C8E8-49EC-9B3D-AC50E3CF656E}">
      <dgm:prSet/>
      <dgm:spPr>
        <a:ln>
          <a:solidFill>
            <a:srgbClr val="99CC00"/>
          </a:solidFill>
          <a:headEnd type="triangle"/>
        </a:ln>
      </dgm:spPr>
      <dgm:t>
        <a:bodyPr/>
        <a:lstStyle/>
        <a:p>
          <a:endParaRPr lang="en-US" u="sng"/>
        </a:p>
      </dgm:t>
    </dgm:pt>
    <dgm:pt modelId="{20671F0E-0563-4138-B30D-5B7DC018DAD0}" type="sibTrans" cxnId="{62D294A4-C8E8-49EC-9B3D-AC50E3CF656E}">
      <dgm:prSet/>
      <dgm:spPr/>
      <dgm:t>
        <a:bodyPr/>
        <a:lstStyle/>
        <a:p>
          <a:endParaRPr lang="en-US" u="sng"/>
        </a:p>
      </dgm:t>
    </dgm:pt>
    <dgm:pt modelId="{502C6CF4-FBB6-49CF-99D0-8A1EADAB3A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Technology:     SM, Mobile, Converged </a:t>
          </a:r>
          <a:r>
            <a:rPr kumimoji="0" lang="en-US" sz="1400" b="1" i="0" u="none" strike="noStrike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Data</a:t>
          </a:r>
          <a:endParaRPr kumimoji="0" lang="en-US" sz="1400" b="1" i="0" u="none" strike="noStrike" cap="none" normalizeH="0" baseline="0" dirty="0" smtClean="0">
            <a:ln/>
            <a:solidFill>
              <a:schemeClr val="tx1">
                <a:lumMod val="65000"/>
                <a:lumOff val="35000"/>
              </a:schemeClr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570C391-DC0A-45DF-B3BF-6C0F5DEEAA3A}" type="parTrans" cxnId="{A02163C8-83C9-4828-BB48-9B661827FC28}">
      <dgm:prSet/>
      <dgm:spPr>
        <a:ln>
          <a:solidFill>
            <a:srgbClr val="99CC00"/>
          </a:solidFill>
          <a:headEnd type="triangle"/>
        </a:ln>
      </dgm:spPr>
      <dgm:t>
        <a:bodyPr/>
        <a:lstStyle/>
        <a:p>
          <a:endParaRPr lang="en-US" u="sng"/>
        </a:p>
      </dgm:t>
    </dgm:pt>
    <dgm:pt modelId="{D07DE48C-B9DC-42C0-BEC6-947F1299060C}" type="sibTrans" cxnId="{A02163C8-83C9-4828-BB48-9B661827FC28}">
      <dgm:prSet/>
      <dgm:spPr/>
      <dgm:t>
        <a:bodyPr/>
        <a:lstStyle/>
        <a:p>
          <a:endParaRPr lang="en-US" u="sng"/>
        </a:p>
      </dgm:t>
    </dgm:pt>
    <dgm:pt modelId="{B32CBD41-CD5F-4F70-A39F-E8E5473938F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Economics: Cheaper, Faster, Better</a:t>
          </a:r>
        </a:p>
      </dgm:t>
    </dgm:pt>
    <dgm:pt modelId="{920CB607-C60E-4633-A1FE-055F7BA17E7A}" type="parTrans" cxnId="{B37E3B52-BB01-41F4-995E-BA453533BDEE}">
      <dgm:prSet/>
      <dgm:spPr>
        <a:ln>
          <a:solidFill>
            <a:srgbClr val="99CC00"/>
          </a:solidFill>
          <a:headEnd type="triangle"/>
          <a:tailEnd type="none"/>
        </a:ln>
      </dgm:spPr>
      <dgm:t>
        <a:bodyPr/>
        <a:lstStyle/>
        <a:p>
          <a:endParaRPr lang="en-US"/>
        </a:p>
      </dgm:t>
    </dgm:pt>
    <dgm:pt modelId="{997C7567-2A78-439C-B4D1-0ECAAEAE78D5}" type="sibTrans" cxnId="{B37E3B52-BB01-41F4-995E-BA453533BDEE}">
      <dgm:prSet/>
      <dgm:spPr/>
      <dgm:t>
        <a:bodyPr/>
        <a:lstStyle/>
        <a:p>
          <a:endParaRPr lang="en-US"/>
        </a:p>
      </dgm:t>
    </dgm:pt>
    <dgm:pt modelId="{C1C37014-B105-44CF-A524-7B4BA8AD7D1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Human Capital: Changing skill sets</a:t>
          </a:r>
        </a:p>
      </dgm:t>
    </dgm:pt>
    <dgm:pt modelId="{03556089-1B9C-4024-B751-3EB4D01DB388}" type="parTrans" cxnId="{CB16E78B-7EAC-4186-B2F4-DED22C5ED179}">
      <dgm:prSet/>
      <dgm:spPr>
        <a:ln>
          <a:solidFill>
            <a:srgbClr val="99CC00"/>
          </a:solidFill>
          <a:headEnd type="triangle"/>
        </a:ln>
      </dgm:spPr>
      <dgm:t>
        <a:bodyPr/>
        <a:lstStyle/>
        <a:p>
          <a:endParaRPr lang="en-US"/>
        </a:p>
      </dgm:t>
    </dgm:pt>
    <dgm:pt modelId="{15FD638D-D9CF-4366-9514-6D5DC1F0A76E}" type="sibTrans" cxnId="{CB16E78B-7EAC-4186-B2F4-DED22C5ED179}">
      <dgm:prSet/>
      <dgm:spPr/>
      <dgm:t>
        <a:bodyPr/>
        <a:lstStyle/>
        <a:p>
          <a:endParaRPr lang="en-US"/>
        </a:p>
      </dgm:t>
    </dgm:pt>
    <dgm:pt modelId="{AE824C5E-F33B-4DE6-83F2-2653B61AC2CA}" type="pres">
      <dgm:prSet presAssocID="{BE05E659-B9A6-4EEE-8D4B-A743E5E95DB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4C7336-F94E-435F-9741-4E67B55C45FA}" type="pres">
      <dgm:prSet presAssocID="{25C8E509-F83A-4817-9C3B-9FD523E38E6D}" presName="centerShape" presStyleLbl="node0" presStyleIdx="0" presStyleCnt="1" custLinFactNeighborX="-849" custLinFactNeighborY="-1351"/>
      <dgm:spPr/>
      <dgm:t>
        <a:bodyPr/>
        <a:lstStyle/>
        <a:p>
          <a:endParaRPr lang="en-US"/>
        </a:p>
      </dgm:t>
    </dgm:pt>
    <dgm:pt modelId="{29D5959D-300D-4228-B5AE-A92493618C98}" type="pres">
      <dgm:prSet presAssocID="{6B1F0253-E155-44BF-81C2-CDD296C44E09}" presName="Name9" presStyleLbl="parChTrans1D2" presStyleIdx="0" presStyleCnt="6"/>
      <dgm:spPr/>
      <dgm:t>
        <a:bodyPr/>
        <a:lstStyle/>
        <a:p>
          <a:endParaRPr lang="en-US"/>
        </a:p>
      </dgm:t>
    </dgm:pt>
    <dgm:pt modelId="{24B01186-93D8-42C1-B779-5F18A55E361E}" type="pres">
      <dgm:prSet presAssocID="{6B1F0253-E155-44BF-81C2-CDD296C44E0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24AD7DFB-09BF-40FF-B5F0-4AB1D05D0B4A}" type="pres">
      <dgm:prSet presAssocID="{3B0500A3-9403-45F6-A2F2-2FD50B4A29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8515D-E967-4B04-B0C4-9DC214E794F4}" type="pres">
      <dgm:prSet presAssocID="{FE7A63F0-3123-46F9-8ACF-8D1DC7118F63}" presName="Name9" presStyleLbl="parChTrans1D2" presStyleIdx="1" presStyleCnt="6"/>
      <dgm:spPr/>
      <dgm:t>
        <a:bodyPr/>
        <a:lstStyle/>
        <a:p>
          <a:endParaRPr lang="en-US"/>
        </a:p>
      </dgm:t>
    </dgm:pt>
    <dgm:pt modelId="{BC17C3E3-A6EC-474B-8D0F-688E09A12D83}" type="pres">
      <dgm:prSet presAssocID="{FE7A63F0-3123-46F9-8ACF-8D1DC7118F63}" presName="connTx" presStyleLbl="parChTrans1D2" presStyleIdx="1" presStyleCnt="6"/>
      <dgm:spPr/>
      <dgm:t>
        <a:bodyPr/>
        <a:lstStyle/>
        <a:p>
          <a:endParaRPr lang="en-US"/>
        </a:p>
      </dgm:t>
    </dgm:pt>
    <dgm:pt modelId="{559467FA-50D9-4A70-BE6F-5F296E158C3E}" type="pres">
      <dgm:prSet presAssocID="{9E338331-9C3A-4701-B37E-CF77B5C30FC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89BE4-683D-48A0-B88C-5232E3AB0859}" type="pres">
      <dgm:prSet presAssocID="{8B693C09-8A64-4F28-A1A6-5BF840B43460}" presName="Name9" presStyleLbl="parChTrans1D2" presStyleIdx="2" presStyleCnt="6"/>
      <dgm:spPr/>
      <dgm:t>
        <a:bodyPr/>
        <a:lstStyle/>
        <a:p>
          <a:endParaRPr lang="en-US"/>
        </a:p>
      </dgm:t>
    </dgm:pt>
    <dgm:pt modelId="{51E3390B-885A-4D58-A7AC-96BF316EFA95}" type="pres">
      <dgm:prSet presAssocID="{8B693C09-8A64-4F28-A1A6-5BF840B43460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040203A-8ED4-4104-8547-C88F34DE09A2}" type="pres">
      <dgm:prSet presAssocID="{24F0A33B-DC8B-4C04-8D90-952731951AE3}" presName="node" presStyleLbl="node1" presStyleIdx="2" presStyleCnt="6" custRadScaleRad="99614" custRadScaleInc="1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ED655-F8E8-4611-9812-73978CE8426F}" type="pres">
      <dgm:prSet presAssocID="{D570C391-DC0A-45DF-B3BF-6C0F5DEEAA3A}" presName="Name9" presStyleLbl="parChTrans1D2" presStyleIdx="3" presStyleCnt="6"/>
      <dgm:spPr/>
      <dgm:t>
        <a:bodyPr/>
        <a:lstStyle/>
        <a:p>
          <a:endParaRPr lang="en-US"/>
        </a:p>
      </dgm:t>
    </dgm:pt>
    <dgm:pt modelId="{6AAB876B-FE33-4B62-BCE4-8DDB5437CF06}" type="pres">
      <dgm:prSet presAssocID="{D570C391-DC0A-45DF-B3BF-6C0F5DEEAA3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ECCBBBCB-1DB6-451D-8801-7FF22AB3BB44}" type="pres">
      <dgm:prSet presAssocID="{502C6CF4-FBB6-49CF-99D0-8A1EADAB3AC0}" presName="node" presStyleLbl="node1" presStyleIdx="3" presStyleCnt="6" custRadScaleRad="101239" custRadScaleInc="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2FACE-C652-4348-A05C-967148CCBEC6}" type="pres">
      <dgm:prSet presAssocID="{920CB607-C60E-4633-A1FE-055F7BA17E7A}" presName="Name9" presStyleLbl="parChTrans1D2" presStyleIdx="4" presStyleCnt="6"/>
      <dgm:spPr/>
      <dgm:t>
        <a:bodyPr/>
        <a:lstStyle/>
        <a:p>
          <a:endParaRPr lang="en-US"/>
        </a:p>
      </dgm:t>
    </dgm:pt>
    <dgm:pt modelId="{F9A62EAD-B9A7-4148-9D1B-85DE9828E36B}" type="pres">
      <dgm:prSet presAssocID="{920CB607-C60E-4633-A1FE-055F7BA17E7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F91B799-0E22-4248-A8E0-47220B71051B}" type="pres">
      <dgm:prSet presAssocID="{B32CBD41-CD5F-4F70-A39F-E8E5473938F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94CEE-E6F1-4009-8407-42379FF46789}" type="pres">
      <dgm:prSet presAssocID="{03556089-1B9C-4024-B751-3EB4D01DB388}" presName="Name9" presStyleLbl="parChTrans1D2" presStyleIdx="5" presStyleCnt="6"/>
      <dgm:spPr/>
      <dgm:t>
        <a:bodyPr/>
        <a:lstStyle/>
        <a:p>
          <a:endParaRPr lang="en-US"/>
        </a:p>
      </dgm:t>
    </dgm:pt>
    <dgm:pt modelId="{51C1D900-E946-4149-AB18-D55B42E73FD6}" type="pres">
      <dgm:prSet presAssocID="{03556089-1B9C-4024-B751-3EB4D01DB38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8B15CB2A-71DE-4103-AEA1-4CE32F59ACA6}" type="pres">
      <dgm:prSet presAssocID="{C1C37014-B105-44CF-A524-7B4BA8AD7D1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4F7A2-B085-4D1A-87F2-061123D1DF7C}" type="presOf" srcId="{24F0A33B-DC8B-4C04-8D90-952731951AE3}" destId="{7040203A-8ED4-4104-8547-C88F34DE09A2}" srcOrd="0" destOrd="0" presId="urn:microsoft.com/office/officeart/2005/8/layout/radial1"/>
    <dgm:cxn modelId="{9CA1253F-395A-4BF9-BDA4-B5A3390747FB}" type="presOf" srcId="{8B693C09-8A64-4F28-A1A6-5BF840B43460}" destId="{FA989BE4-683D-48A0-B88C-5232E3AB0859}" srcOrd="0" destOrd="0" presId="urn:microsoft.com/office/officeart/2005/8/layout/radial1"/>
    <dgm:cxn modelId="{FC711088-015C-4F60-8B0C-CB199AD35756}" type="presOf" srcId="{03556089-1B9C-4024-B751-3EB4D01DB388}" destId="{34294CEE-E6F1-4009-8407-42379FF46789}" srcOrd="0" destOrd="0" presId="urn:microsoft.com/office/officeart/2005/8/layout/radial1"/>
    <dgm:cxn modelId="{CEA8D36B-6FB0-4FCE-BB97-5F9E6B321CD7}" type="presOf" srcId="{6B1F0253-E155-44BF-81C2-CDD296C44E09}" destId="{29D5959D-300D-4228-B5AE-A92493618C98}" srcOrd="0" destOrd="0" presId="urn:microsoft.com/office/officeart/2005/8/layout/radial1"/>
    <dgm:cxn modelId="{3C3BC26C-6CFF-4025-88BF-F6E0CEF1D7AC}" type="presOf" srcId="{6B1F0253-E155-44BF-81C2-CDD296C44E09}" destId="{24B01186-93D8-42C1-B779-5F18A55E361E}" srcOrd="1" destOrd="0" presId="urn:microsoft.com/office/officeart/2005/8/layout/radial1"/>
    <dgm:cxn modelId="{BFC710B8-4043-4628-8FB4-7DD976569C4C}" type="presOf" srcId="{FE7A63F0-3123-46F9-8ACF-8D1DC7118F63}" destId="{8938515D-E967-4B04-B0C4-9DC214E794F4}" srcOrd="0" destOrd="0" presId="urn:microsoft.com/office/officeart/2005/8/layout/radial1"/>
    <dgm:cxn modelId="{323DEA78-1322-40A8-A2F9-AD1F15398F9A}" type="presOf" srcId="{3B0500A3-9403-45F6-A2F2-2FD50B4A296F}" destId="{24AD7DFB-09BF-40FF-B5F0-4AB1D05D0B4A}" srcOrd="0" destOrd="0" presId="urn:microsoft.com/office/officeart/2005/8/layout/radial1"/>
    <dgm:cxn modelId="{3BE8C844-359C-4BF9-85CC-4C7B3988E80C}" type="presOf" srcId="{D570C391-DC0A-45DF-B3BF-6C0F5DEEAA3A}" destId="{6AAB876B-FE33-4B62-BCE4-8DDB5437CF06}" srcOrd="1" destOrd="0" presId="urn:microsoft.com/office/officeart/2005/8/layout/radial1"/>
    <dgm:cxn modelId="{8CA5BC3A-E98B-4463-A926-10FF3CF80EC1}" type="presOf" srcId="{502C6CF4-FBB6-49CF-99D0-8A1EADAB3AC0}" destId="{ECCBBBCB-1DB6-451D-8801-7FF22AB3BB44}" srcOrd="0" destOrd="0" presId="urn:microsoft.com/office/officeart/2005/8/layout/radial1"/>
    <dgm:cxn modelId="{0BB9F6F0-D977-42FD-B689-E88B6D0627DB}" type="presOf" srcId="{B32CBD41-CD5F-4F70-A39F-E8E5473938FC}" destId="{CF91B799-0E22-4248-A8E0-47220B71051B}" srcOrd="0" destOrd="0" presId="urn:microsoft.com/office/officeart/2005/8/layout/radial1"/>
    <dgm:cxn modelId="{8C30A8EC-EC2F-4AA1-9FB3-9C10015569D0}" type="presOf" srcId="{D570C391-DC0A-45DF-B3BF-6C0F5DEEAA3A}" destId="{039ED655-F8E8-4611-9812-73978CE8426F}" srcOrd="0" destOrd="0" presId="urn:microsoft.com/office/officeart/2005/8/layout/radial1"/>
    <dgm:cxn modelId="{E3158F9B-0EAC-4B4C-B209-55B387349C87}" srcId="{BE05E659-B9A6-4EEE-8D4B-A743E5E95DB9}" destId="{25C8E509-F83A-4817-9C3B-9FD523E38E6D}" srcOrd="0" destOrd="0" parTransId="{CE2BF856-1B4B-47E7-AD81-E87372C6A1AE}" sibTransId="{75268284-3C40-4903-9A8E-7262CD0552D5}"/>
    <dgm:cxn modelId="{7B26DE43-EBF6-452B-A073-E58FCCEA0662}" type="presOf" srcId="{03556089-1B9C-4024-B751-3EB4D01DB388}" destId="{51C1D900-E946-4149-AB18-D55B42E73FD6}" srcOrd="1" destOrd="0" presId="urn:microsoft.com/office/officeart/2005/8/layout/radial1"/>
    <dgm:cxn modelId="{D03BF96E-BE7C-411F-AAFB-23738AC330E5}" type="presOf" srcId="{C1C37014-B105-44CF-A524-7B4BA8AD7D16}" destId="{8B15CB2A-71DE-4103-AEA1-4CE32F59ACA6}" srcOrd="0" destOrd="0" presId="urn:microsoft.com/office/officeart/2005/8/layout/radial1"/>
    <dgm:cxn modelId="{2D9F8B84-AF77-404C-A0D9-C90386EAD8D3}" type="presOf" srcId="{8B693C09-8A64-4F28-A1A6-5BF840B43460}" destId="{51E3390B-885A-4D58-A7AC-96BF316EFA95}" srcOrd="1" destOrd="0" presId="urn:microsoft.com/office/officeart/2005/8/layout/radial1"/>
    <dgm:cxn modelId="{C53A677C-17E0-4C6F-9D30-3F899D27A2DF}" type="presOf" srcId="{9E338331-9C3A-4701-B37E-CF77B5C30FCD}" destId="{559467FA-50D9-4A70-BE6F-5F296E158C3E}" srcOrd="0" destOrd="0" presId="urn:microsoft.com/office/officeart/2005/8/layout/radial1"/>
    <dgm:cxn modelId="{9FBB591B-8296-40FA-A394-559460C88BDC}" type="presOf" srcId="{920CB607-C60E-4633-A1FE-055F7BA17E7A}" destId="{A1A2FACE-C652-4348-A05C-967148CCBEC6}" srcOrd="0" destOrd="0" presId="urn:microsoft.com/office/officeart/2005/8/layout/radial1"/>
    <dgm:cxn modelId="{62D294A4-C8E8-49EC-9B3D-AC50E3CF656E}" srcId="{25C8E509-F83A-4817-9C3B-9FD523E38E6D}" destId="{24F0A33B-DC8B-4C04-8D90-952731951AE3}" srcOrd="2" destOrd="0" parTransId="{8B693C09-8A64-4F28-A1A6-5BF840B43460}" sibTransId="{20671F0E-0563-4138-B30D-5B7DC018DAD0}"/>
    <dgm:cxn modelId="{5B54FD13-C534-456A-8627-D093BDB34264}" type="presOf" srcId="{BE05E659-B9A6-4EEE-8D4B-A743E5E95DB9}" destId="{AE824C5E-F33B-4DE6-83F2-2653B61AC2CA}" srcOrd="0" destOrd="0" presId="urn:microsoft.com/office/officeart/2005/8/layout/radial1"/>
    <dgm:cxn modelId="{B37E3B52-BB01-41F4-995E-BA453533BDEE}" srcId="{25C8E509-F83A-4817-9C3B-9FD523E38E6D}" destId="{B32CBD41-CD5F-4F70-A39F-E8E5473938FC}" srcOrd="4" destOrd="0" parTransId="{920CB607-C60E-4633-A1FE-055F7BA17E7A}" sibTransId="{997C7567-2A78-439C-B4D1-0ECAAEAE78D5}"/>
    <dgm:cxn modelId="{CB16E78B-7EAC-4186-B2F4-DED22C5ED179}" srcId="{25C8E509-F83A-4817-9C3B-9FD523E38E6D}" destId="{C1C37014-B105-44CF-A524-7B4BA8AD7D16}" srcOrd="5" destOrd="0" parTransId="{03556089-1B9C-4024-B751-3EB4D01DB388}" sibTransId="{15FD638D-D9CF-4366-9514-6D5DC1F0A76E}"/>
    <dgm:cxn modelId="{F51C69AB-0165-458E-A162-45C8B480E070}" type="presOf" srcId="{FE7A63F0-3123-46F9-8ACF-8D1DC7118F63}" destId="{BC17C3E3-A6EC-474B-8D0F-688E09A12D83}" srcOrd="1" destOrd="0" presId="urn:microsoft.com/office/officeart/2005/8/layout/radial1"/>
    <dgm:cxn modelId="{1146A506-C010-403B-A0EF-16F5785FA77D}" srcId="{25C8E509-F83A-4817-9C3B-9FD523E38E6D}" destId="{3B0500A3-9403-45F6-A2F2-2FD50B4A296F}" srcOrd="0" destOrd="0" parTransId="{6B1F0253-E155-44BF-81C2-CDD296C44E09}" sibTransId="{658A3278-102B-455E-9C6A-2D76AA1C91E0}"/>
    <dgm:cxn modelId="{DEE1AB6D-54B2-470E-A13F-30A73382059F}" srcId="{25C8E509-F83A-4817-9C3B-9FD523E38E6D}" destId="{9E338331-9C3A-4701-B37E-CF77B5C30FCD}" srcOrd="1" destOrd="0" parTransId="{FE7A63F0-3123-46F9-8ACF-8D1DC7118F63}" sibTransId="{2127B056-C9EF-4CF2-859C-E1B004F4113C}"/>
    <dgm:cxn modelId="{A02163C8-83C9-4828-BB48-9B661827FC28}" srcId="{25C8E509-F83A-4817-9C3B-9FD523E38E6D}" destId="{502C6CF4-FBB6-49CF-99D0-8A1EADAB3AC0}" srcOrd="3" destOrd="0" parTransId="{D570C391-DC0A-45DF-B3BF-6C0F5DEEAA3A}" sibTransId="{D07DE48C-B9DC-42C0-BEC6-947F1299060C}"/>
    <dgm:cxn modelId="{D216549E-EEB7-460F-AC69-D7E8445AC019}" type="presOf" srcId="{920CB607-C60E-4633-A1FE-055F7BA17E7A}" destId="{F9A62EAD-B9A7-4148-9D1B-85DE9828E36B}" srcOrd="1" destOrd="0" presId="urn:microsoft.com/office/officeart/2005/8/layout/radial1"/>
    <dgm:cxn modelId="{CEFA5D81-D52F-450F-87D1-54AFAA570806}" type="presOf" srcId="{25C8E509-F83A-4817-9C3B-9FD523E38E6D}" destId="{DD4C7336-F94E-435F-9741-4E67B55C45FA}" srcOrd="0" destOrd="0" presId="urn:microsoft.com/office/officeart/2005/8/layout/radial1"/>
    <dgm:cxn modelId="{B9CFE778-3904-4B9B-934E-38062A216FEC}" type="presParOf" srcId="{AE824C5E-F33B-4DE6-83F2-2653B61AC2CA}" destId="{DD4C7336-F94E-435F-9741-4E67B55C45FA}" srcOrd="0" destOrd="0" presId="urn:microsoft.com/office/officeart/2005/8/layout/radial1"/>
    <dgm:cxn modelId="{1626B006-B5CA-446F-916F-3BAF2AAF5C39}" type="presParOf" srcId="{AE824C5E-F33B-4DE6-83F2-2653B61AC2CA}" destId="{29D5959D-300D-4228-B5AE-A92493618C98}" srcOrd="1" destOrd="0" presId="urn:microsoft.com/office/officeart/2005/8/layout/radial1"/>
    <dgm:cxn modelId="{F8A8A5DE-448F-45A5-AF18-4B8985D3122E}" type="presParOf" srcId="{29D5959D-300D-4228-B5AE-A92493618C98}" destId="{24B01186-93D8-42C1-B779-5F18A55E361E}" srcOrd="0" destOrd="0" presId="urn:microsoft.com/office/officeart/2005/8/layout/radial1"/>
    <dgm:cxn modelId="{706FD6E8-284A-4D65-AAE2-4A3ADB8CFBB2}" type="presParOf" srcId="{AE824C5E-F33B-4DE6-83F2-2653B61AC2CA}" destId="{24AD7DFB-09BF-40FF-B5F0-4AB1D05D0B4A}" srcOrd="2" destOrd="0" presId="urn:microsoft.com/office/officeart/2005/8/layout/radial1"/>
    <dgm:cxn modelId="{C2B1A683-3BFD-4D41-AA9C-B89E67C085F5}" type="presParOf" srcId="{AE824C5E-F33B-4DE6-83F2-2653B61AC2CA}" destId="{8938515D-E967-4B04-B0C4-9DC214E794F4}" srcOrd="3" destOrd="0" presId="urn:microsoft.com/office/officeart/2005/8/layout/radial1"/>
    <dgm:cxn modelId="{56E99387-4067-447A-8437-132AF1C39452}" type="presParOf" srcId="{8938515D-E967-4B04-B0C4-9DC214E794F4}" destId="{BC17C3E3-A6EC-474B-8D0F-688E09A12D83}" srcOrd="0" destOrd="0" presId="urn:microsoft.com/office/officeart/2005/8/layout/radial1"/>
    <dgm:cxn modelId="{954E970A-3C35-4EEC-B4C7-3FD39B2319A3}" type="presParOf" srcId="{AE824C5E-F33B-4DE6-83F2-2653B61AC2CA}" destId="{559467FA-50D9-4A70-BE6F-5F296E158C3E}" srcOrd="4" destOrd="0" presId="urn:microsoft.com/office/officeart/2005/8/layout/radial1"/>
    <dgm:cxn modelId="{50CCE6FC-C057-43D6-96C1-3CB51186F05C}" type="presParOf" srcId="{AE824C5E-F33B-4DE6-83F2-2653B61AC2CA}" destId="{FA989BE4-683D-48A0-B88C-5232E3AB0859}" srcOrd="5" destOrd="0" presId="urn:microsoft.com/office/officeart/2005/8/layout/radial1"/>
    <dgm:cxn modelId="{1383D29B-7C76-4873-B295-90059EA31546}" type="presParOf" srcId="{FA989BE4-683D-48A0-B88C-5232E3AB0859}" destId="{51E3390B-885A-4D58-A7AC-96BF316EFA95}" srcOrd="0" destOrd="0" presId="urn:microsoft.com/office/officeart/2005/8/layout/radial1"/>
    <dgm:cxn modelId="{B248C540-EEA1-4F55-A4AD-AE9B5CF348AD}" type="presParOf" srcId="{AE824C5E-F33B-4DE6-83F2-2653B61AC2CA}" destId="{7040203A-8ED4-4104-8547-C88F34DE09A2}" srcOrd="6" destOrd="0" presId="urn:microsoft.com/office/officeart/2005/8/layout/radial1"/>
    <dgm:cxn modelId="{8A05A34E-6AEB-4A3F-AB56-0DE76BFF3D64}" type="presParOf" srcId="{AE824C5E-F33B-4DE6-83F2-2653B61AC2CA}" destId="{039ED655-F8E8-4611-9812-73978CE8426F}" srcOrd="7" destOrd="0" presId="urn:microsoft.com/office/officeart/2005/8/layout/radial1"/>
    <dgm:cxn modelId="{35DFF019-6D33-4A45-99BD-C5038ECC0860}" type="presParOf" srcId="{039ED655-F8E8-4611-9812-73978CE8426F}" destId="{6AAB876B-FE33-4B62-BCE4-8DDB5437CF06}" srcOrd="0" destOrd="0" presId="urn:microsoft.com/office/officeart/2005/8/layout/radial1"/>
    <dgm:cxn modelId="{B7810A06-8779-4F81-9129-B471AA17BC05}" type="presParOf" srcId="{AE824C5E-F33B-4DE6-83F2-2653B61AC2CA}" destId="{ECCBBBCB-1DB6-451D-8801-7FF22AB3BB44}" srcOrd="8" destOrd="0" presId="urn:microsoft.com/office/officeart/2005/8/layout/radial1"/>
    <dgm:cxn modelId="{CE043513-1714-4616-A256-8EDFC2294586}" type="presParOf" srcId="{AE824C5E-F33B-4DE6-83F2-2653B61AC2CA}" destId="{A1A2FACE-C652-4348-A05C-967148CCBEC6}" srcOrd="9" destOrd="0" presId="urn:microsoft.com/office/officeart/2005/8/layout/radial1"/>
    <dgm:cxn modelId="{DF0B1038-11C6-431B-9C16-7F5BAA888ED3}" type="presParOf" srcId="{A1A2FACE-C652-4348-A05C-967148CCBEC6}" destId="{F9A62EAD-B9A7-4148-9D1B-85DE9828E36B}" srcOrd="0" destOrd="0" presId="urn:microsoft.com/office/officeart/2005/8/layout/radial1"/>
    <dgm:cxn modelId="{E1EF1EB9-39D4-4805-9E4C-ACC13181C50B}" type="presParOf" srcId="{AE824C5E-F33B-4DE6-83F2-2653B61AC2CA}" destId="{CF91B799-0E22-4248-A8E0-47220B71051B}" srcOrd="10" destOrd="0" presId="urn:microsoft.com/office/officeart/2005/8/layout/radial1"/>
    <dgm:cxn modelId="{A39C5BB3-8816-4B45-A44C-596D40A791D4}" type="presParOf" srcId="{AE824C5E-F33B-4DE6-83F2-2653B61AC2CA}" destId="{34294CEE-E6F1-4009-8407-42379FF46789}" srcOrd="11" destOrd="0" presId="urn:microsoft.com/office/officeart/2005/8/layout/radial1"/>
    <dgm:cxn modelId="{4932231C-64A6-4DC9-A9B5-FDE9A979F4C4}" type="presParOf" srcId="{34294CEE-E6F1-4009-8407-42379FF46789}" destId="{51C1D900-E946-4149-AB18-D55B42E73FD6}" srcOrd="0" destOrd="0" presId="urn:microsoft.com/office/officeart/2005/8/layout/radial1"/>
    <dgm:cxn modelId="{22F75052-FAFA-4DC6-A2BB-B143FAFAC478}" type="presParOf" srcId="{AE824C5E-F33B-4DE6-83F2-2653B61AC2CA}" destId="{8B15CB2A-71DE-4103-AEA1-4CE32F59ACA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090F1-9B30-4C71-BF95-E22DBE267F6A}" type="doc">
      <dgm:prSet loTypeId="urn:microsoft.com/office/officeart/2005/8/layout/radial2" loCatId="relationship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7554B5C0-2D32-4D41-B688-5EE307F7F0F7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Traditional Business Model for MR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0A4F6A3E-C195-4F2F-B34D-FD4FB6FC2ECE}" type="parTrans" cxnId="{DF023503-2454-4241-B2F6-5AA38137CABE}">
      <dgm:prSet/>
      <dgm:spPr/>
      <dgm:t>
        <a:bodyPr/>
        <a:lstStyle/>
        <a:p>
          <a:endParaRPr lang="en-US"/>
        </a:p>
      </dgm:t>
    </dgm:pt>
    <dgm:pt modelId="{FA2CAF39-BC99-4B47-AFD1-35954B92C70F}" type="sibTrans" cxnId="{DF023503-2454-4241-B2F6-5AA38137CABE}">
      <dgm:prSet/>
      <dgm:spPr/>
      <dgm:t>
        <a:bodyPr/>
        <a:lstStyle/>
        <a:p>
          <a:endParaRPr lang="en-US"/>
        </a:p>
      </dgm:t>
    </dgm:pt>
    <dgm:pt modelId="{43C5C954-D115-45CF-A202-EAA46522865A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silos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A2379EC-AFF6-44FD-92E9-D5D08B8453E4}" type="parTrans" cxnId="{4BF3B4ED-6CF3-4E2F-926A-5210F2AFCD4F}">
      <dgm:prSet/>
      <dgm:spPr/>
      <dgm:t>
        <a:bodyPr/>
        <a:lstStyle/>
        <a:p>
          <a:endParaRPr lang="en-US"/>
        </a:p>
      </dgm:t>
    </dgm:pt>
    <dgm:pt modelId="{CAF192AF-E393-4A32-AD66-DF81C589A55E}" type="sibTrans" cxnId="{4BF3B4ED-6CF3-4E2F-926A-5210F2AFCD4F}">
      <dgm:prSet/>
      <dgm:spPr/>
      <dgm:t>
        <a:bodyPr/>
        <a:lstStyle/>
        <a:p>
          <a:endParaRPr lang="en-US"/>
        </a:p>
      </dgm:t>
    </dgm:pt>
    <dgm:pt modelId="{FFA813FF-66C6-460B-B1A6-89FAA6A33F18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 rigor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DF6FA29-F690-4015-BFD6-DABF4A0663DB}" type="parTrans" cxnId="{D222F9CF-3BFB-48C8-92CB-58B99536EEA0}">
      <dgm:prSet/>
      <dgm:spPr/>
      <dgm:t>
        <a:bodyPr/>
        <a:lstStyle/>
        <a:p>
          <a:endParaRPr lang="en-US"/>
        </a:p>
      </dgm:t>
    </dgm:pt>
    <dgm:pt modelId="{06080878-79E7-4962-896C-2BE062373252}" type="sibTrans" cxnId="{D222F9CF-3BFB-48C8-92CB-58B99536EEA0}">
      <dgm:prSet/>
      <dgm:spPr/>
      <dgm:t>
        <a:bodyPr/>
        <a:lstStyle/>
        <a:p>
          <a:endParaRPr lang="en-US"/>
        </a:p>
      </dgm:t>
    </dgm:pt>
    <dgm:pt modelId="{E84C5439-CDBC-47A0-86CB-DF5CB8107D3F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Objective Reporting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E9EA38B-8421-454D-90AC-0FF46BD7E506}" type="parTrans" cxnId="{A644F97E-B653-4A1D-9E96-7F67B39C242D}">
      <dgm:prSet/>
      <dgm:spPr/>
      <dgm:t>
        <a:bodyPr/>
        <a:lstStyle/>
        <a:p>
          <a:endParaRPr lang="en-US"/>
        </a:p>
      </dgm:t>
    </dgm:pt>
    <dgm:pt modelId="{14EFDA0E-CE46-4487-95E3-4374878D5EB9}" type="sibTrans" cxnId="{A644F97E-B653-4A1D-9E96-7F67B39C242D}">
      <dgm:prSet/>
      <dgm:spPr/>
      <dgm:t>
        <a:bodyPr/>
        <a:lstStyle/>
        <a:p>
          <a:endParaRPr lang="en-US"/>
        </a:p>
      </dgm:t>
    </dgm:pt>
    <dgm:pt modelId="{B84EACDE-BE87-4CF9-BCF0-45625C6A9A81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Low touch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F7018DF-52E6-4E94-A527-6F5A9F7A1866}" type="parTrans" cxnId="{3E1C729D-DDDD-40AF-8B4A-6C5A9B179DDB}">
      <dgm:prSet/>
      <dgm:spPr/>
      <dgm:t>
        <a:bodyPr/>
        <a:lstStyle/>
        <a:p>
          <a:endParaRPr lang="en-US"/>
        </a:p>
      </dgm:t>
    </dgm:pt>
    <dgm:pt modelId="{E588511B-45A9-48DC-AA99-5425E37F6C2A}" type="sibTrans" cxnId="{3E1C729D-DDDD-40AF-8B4A-6C5A9B179DDB}">
      <dgm:prSet/>
      <dgm:spPr/>
      <dgm:t>
        <a:bodyPr/>
        <a:lstStyle/>
        <a:p>
          <a:endParaRPr lang="en-US"/>
        </a:p>
      </dgm:t>
    </dgm:pt>
    <dgm:pt modelId="{0CAF482B-71AC-4C6E-8402-7D1AFEFCC066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Production models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EFDA3DA-FA3C-410D-9392-17BDC2A5D562}" type="parTrans" cxnId="{0235ED6A-C4D8-414B-BF9F-A2E116A5918C}">
      <dgm:prSet/>
      <dgm:spPr/>
      <dgm:t>
        <a:bodyPr/>
        <a:lstStyle/>
        <a:p>
          <a:endParaRPr lang="en-US"/>
        </a:p>
      </dgm:t>
    </dgm:pt>
    <dgm:pt modelId="{45B8E7BD-2039-462A-BF5E-0D269E5B77AD}" type="sibTrans" cxnId="{0235ED6A-C4D8-414B-BF9F-A2E116A5918C}">
      <dgm:prSet/>
      <dgm:spPr/>
      <dgm:t>
        <a:bodyPr/>
        <a:lstStyle/>
        <a:p>
          <a:endParaRPr lang="en-US"/>
        </a:p>
      </dgm:t>
    </dgm:pt>
    <dgm:pt modelId="{42D613CE-AE5D-45ED-8F0D-55D50B64C27D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Slow to adapt to technology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D37A634-6F83-425C-AF5A-C03C81856D5F}" type="parTrans" cxnId="{8FEFC898-4211-4767-A4F8-D072EC011895}">
      <dgm:prSet/>
      <dgm:spPr/>
      <dgm:t>
        <a:bodyPr/>
        <a:lstStyle/>
        <a:p>
          <a:endParaRPr lang="en-US"/>
        </a:p>
      </dgm:t>
    </dgm:pt>
    <dgm:pt modelId="{B7ED4BB1-F259-4EB4-994F-A7BDDEFDE236}" type="sibTrans" cxnId="{8FEFC898-4211-4767-A4F8-D072EC011895}">
      <dgm:prSet/>
      <dgm:spPr/>
      <dgm:t>
        <a:bodyPr/>
        <a:lstStyle/>
        <a:p>
          <a:endParaRPr lang="en-US"/>
        </a:p>
      </dgm:t>
    </dgm:pt>
    <dgm:pt modelId="{7960337B-B9B5-4572-91A6-27C6F1EE0A56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Process vs. People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DC31923-5728-4B9F-B9C3-872FCD5D5AE9}" type="parTrans" cxnId="{82CCE6B4-B47D-4DFB-94F0-97A6912AF97F}">
      <dgm:prSet/>
      <dgm:spPr/>
      <dgm:t>
        <a:bodyPr/>
        <a:lstStyle/>
        <a:p>
          <a:endParaRPr lang="en-US"/>
        </a:p>
      </dgm:t>
    </dgm:pt>
    <dgm:pt modelId="{FA60B193-3C28-4A59-A954-66F4FC4C0E08}" type="sibTrans" cxnId="{82CCE6B4-B47D-4DFB-94F0-97A6912AF97F}">
      <dgm:prSet/>
      <dgm:spPr/>
      <dgm:t>
        <a:bodyPr/>
        <a:lstStyle/>
        <a:p>
          <a:endParaRPr lang="en-US"/>
        </a:p>
      </dgm:t>
    </dgm:pt>
    <dgm:pt modelId="{3F944FDF-7E4B-41AF-9DD2-DC73E04CD364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Transition Model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A4D666EA-3167-4D17-A9C5-03D478AA67BC}" type="parTrans" cxnId="{BA57E177-6A39-422F-A965-9EC38EAE09C1}">
      <dgm:prSet/>
      <dgm:spPr/>
      <dgm:t>
        <a:bodyPr/>
        <a:lstStyle/>
        <a:p>
          <a:endParaRPr lang="en-US"/>
        </a:p>
      </dgm:t>
    </dgm:pt>
    <dgm:pt modelId="{8F4BD880-D733-4891-844A-2E746CC58C02}" type="sibTrans" cxnId="{BA57E177-6A39-422F-A965-9EC38EAE09C1}">
      <dgm:prSet/>
      <dgm:spPr/>
      <dgm:t>
        <a:bodyPr/>
        <a:lstStyle/>
        <a:p>
          <a:endParaRPr lang="en-US"/>
        </a:p>
      </dgm:t>
    </dgm:pt>
    <dgm:pt modelId="{EEB8503B-9B7B-4FDA-8D47-7376EFE984CE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Warehouses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B7885D4-905A-4278-AA9F-E5A1D28D72FC}" type="parTrans" cxnId="{34880DF5-0B43-4A6F-9880-AB76BB53CA29}">
      <dgm:prSet/>
      <dgm:spPr/>
      <dgm:t>
        <a:bodyPr/>
        <a:lstStyle/>
        <a:p>
          <a:endParaRPr lang="en-US"/>
        </a:p>
      </dgm:t>
    </dgm:pt>
    <dgm:pt modelId="{87A55AC3-253D-4636-8AE8-967D75C190D9}" type="sibTrans" cxnId="{34880DF5-0B43-4A6F-9880-AB76BB53CA29}">
      <dgm:prSet/>
      <dgm:spPr/>
      <dgm:t>
        <a:bodyPr/>
        <a:lstStyle/>
        <a:p>
          <a:endParaRPr lang="en-US"/>
        </a:p>
      </dgm:t>
    </dgm:pt>
    <dgm:pt modelId="{04C7AC5B-BD31-49D3-8684-C5A421C4EE86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Methodologically curious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6AF182F-CD93-483A-B1B8-57C01A976E43}" type="parTrans" cxnId="{0A48380E-5B62-42DB-BF76-991E531DDF16}">
      <dgm:prSet/>
      <dgm:spPr/>
      <dgm:t>
        <a:bodyPr/>
        <a:lstStyle/>
        <a:p>
          <a:endParaRPr lang="en-US"/>
        </a:p>
      </dgm:t>
    </dgm:pt>
    <dgm:pt modelId="{536539DA-5723-4D0A-B538-E1AAB575A49F}" type="sibTrans" cxnId="{0A48380E-5B62-42DB-BF76-991E531DDF16}">
      <dgm:prSet/>
      <dgm:spPr/>
      <dgm:t>
        <a:bodyPr/>
        <a:lstStyle/>
        <a:p>
          <a:endParaRPr lang="en-US"/>
        </a:p>
      </dgm:t>
    </dgm:pt>
    <dgm:pt modelId="{3A93C8E5-C006-411D-9B05-B3239214555C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Narratives &amp; Implications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C2F4A29-0DE7-46CF-9349-492FB36E92CC}" type="parTrans" cxnId="{6198170F-E179-46E9-8F4F-5926AA0137BC}">
      <dgm:prSet/>
      <dgm:spPr/>
      <dgm:t>
        <a:bodyPr/>
        <a:lstStyle/>
        <a:p>
          <a:endParaRPr lang="en-US"/>
        </a:p>
      </dgm:t>
    </dgm:pt>
    <dgm:pt modelId="{F322B430-071D-4370-828F-1EDF50963AEE}" type="sibTrans" cxnId="{6198170F-E179-46E9-8F4F-5926AA0137BC}">
      <dgm:prSet/>
      <dgm:spPr/>
      <dgm:t>
        <a:bodyPr/>
        <a:lstStyle/>
        <a:p>
          <a:endParaRPr lang="en-US"/>
        </a:p>
      </dgm:t>
    </dgm:pt>
    <dgm:pt modelId="{5E24D191-E5BE-4B26-ADA8-D9BF1AF6300D}">
      <dgm:prSet custT="1"/>
      <dgm:spPr/>
      <dgm:t>
        <a:bodyPr/>
        <a:lstStyle/>
        <a:p>
          <a:pPr rtl="0"/>
          <a:r>
            <a:rPr lang="en-US" sz="1200" b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High touch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8351F4B-4CFB-4807-8BE2-CCC67C63886B}" type="parTrans" cxnId="{9F0010E4-6AAE-49A8-B460-40A30AB85B1C}">
      <dgm:prSet/>
      <dgm:spPr/>
      <dgm:t>
        <a:bodyPr/>
        <a:lstStyle/>
        <a:p>
          <a:endParaRPr lang="en-US"/>
        </a:p>
      </dgm:t>
    </dgm:pt>
    <dgm:pt modelId="{A856EF2A-376B-4890-9A2B-CD50D40F7947}" type="sibTrans" cxnId="{9F0010E4-6AAE-49A8-B460-40A30AB85B1C}">
      <dgm:prSet/>
      <dgm:spPr/>
      <dgm:t>
        <a:bodyPr/>
        <a:lstStyle/>
        <a:p>
          <a:endParaRPr lang="en-US"/>
        </a:p>
      </dgm:t>
    </dgm:pt>
    <dgm:pt modelId="{00683261-845E-4618-AEFC-2F0C2C4C4F7C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Deep partnerships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07BC034-5BE8-4A75-8F3D-BA7A55A7C9C9}" type="parTrans" cxnId="{5E286ADC-16F9-4277-A8C8-D86543D3895C}">
      <dgm:prSet/>
      <dgm:spPr/>
      <dgm:t>
        <a:bodyPr/>
        <a:lstStyle/>
        <a:p>
          <a:endParaRPr lang="en-US"/>
        </a:p>
      </dgm:t>
    </dgm:pt>
    <dgm:pt modelId="{07290231-BA47-4405-AF41-D636BF6E550A}" type="sibTrans" cxnId="{5E286ADC-16F9-4277-A8C8-D86543D3895C}">
      <dgm:prSet/>
      <dgm:spPr/>
      <dgm:t>
        <a:bodyPr/>
        <a:lstStyle/>
        <a:p>
          <a:endParaRPr lang="en-US"/>
        </a:p>
      </dgm:t>
    </dgm:pt>
    <dgm:pt modelId="{AA693519-6494-4802-B121-406A2BE4D682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Embracing technology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F81FF92-F7F1-4023-B9C6-E210DF06B2A7}" type="parTrans" cxnId="{8A9411EB-AF7B-46B4-9B32-7EB92E824532}">
      <dgm:prSet/>
      <dgm:spPr/>
      <dgm:t>
        <a:bodyPr/>
        <a:lstStyle/>
        <a:p>
          <a:endParaRPr lang="en-US"/>
        </a:p>
      </dgm:t>
    </dgm:pt>
    <dgm:pt modelId="{96E2D640-A918-4111-8EAF-5521EE94CE02}" type="sibTrans" cxnId="{8A9411EB-AF7B-46B4-9B32-7EB92E824532}">
      <dgm:prSet/>
      <dgm:spPr/>
      <dgm:t>
        <a:bodyPr/>
        <a:lstStyle/>
        <a:p>
          <a:endParaRPr lang="en-US"/>
        </a:p>
      </dgm:t>
    </dgm:pt>
    <dgm:pt modelId="{2BE48B1C-BD7E-4410-BDD6-4118FC85B0AE}">
      <dgm:prSet custT="1"/>
      <dgm:spPr/>
      <dgm:t>
        <a:bodyPr/>
        <a:lstStyle/>
        <a:p>
          <a:pPr rtl="0"/>
          <a:r>
            <a:rPr lang="en-US" sz="1200" b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People vs. Process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3E5BC7B-BB29-4032-AE06-46163EB1DB06}" type="parTrans" cxnId="{A7572C5A-FCAC-4187-86E2-ED3471B75772}">
      <dgm:prSet/>
      <dgm:spPr/>
      <dgm:t>
        <a:bodyPr/>
        <a:lstStyle/>
        <a:p>
          <a:endParaRPr lang="en-US"/>
        </a:p>
      </dgm:t>
    </dgm:pt>
    <dgm:pt modelId="{063F5232-D946-4255-B201-DE34C581230C}" type="sibTrans" cxnId="{A7572C5A-FCAC-4187-86E2-ED3471B75772}">
      <dgm:prSet/>
      <dgm:spPr/>
      <dgm:t>
        <a:bodyPr/>
        <a:lstStyle/>
        <a:p>
          <a:endParaRPr lang="en-US"/>
        </a:p>
      </dgm:t>
    </dgm:pt>
    <dgm:pt modelId="{6235E75A-84AB-49F9-964C-F093AF09FCB1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Future Model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DBD6EF0E-380B-4686-B707-222EF656D32B}" type="parTrans" cxnId="{BA861A43-6C53-4A14-AE72-91943CCA8C7D}">
      <dgm:prSet/>
      <dgm:spPr/>
      <dgm:t>
        <a:bodyPr/>
        <a:lstStyle/>
        <a:p>
          <a:endParaRPr lang="en-US"/>
        </a:p>
      </dgm:t>
    </dgm:pt>
    <dgm:pt modelId="{DAA9678C-E26F-407E-A238-27E746C1A5DF}" type="sibTrans" cxnId="{BA861A43-6C53-4A14-AE72-91943CCA8C7D}">
      <dgm:prSet/>
      <dgm:spPr/>
      <dgm:t>
        <a:bodyPr/>
        <a:lstStyle/>
        <a:p>
          <a:endParaRPr lang="en-US"/>
        </a:p>
      </dgm:t>
    </dgm:pt>
    <dgm:pt modelId="{9635AF86-04AD-4812-B389-DB3D05E115AB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Oceans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AD9F76-5650-4A02-A3EE-D7DB1E23425A}" type="parTrans" cxnId="{87BD2D1E-2BF0-470B-BB75-E62A34A3B4D1}">
      <dgm:prSet/>
      <dgm:spPr/>
      <dgm:t>
        <a:bodyPr/>
        <a:lstStyle/>
        <a:p>
          <a:endParaRPr lang="en-US"/>
        </a:p>
      </dgm:t>
    </dgm:pt>
    <dgm:pt modelId="{3284B25A-9896-4E09-8175-EC309C77B418}" type="sibTrans" cxnId="{87BD2D1E-2BF0-470B-BB75-E62A34A3B4D1}">
      <dgm:prSet/>
      <dgm:spPr/>
      <dgm:t>
        <a:bodyPr/>
        <a:lstStyle/>
        <a:p>
          <a:endParaRPr lang="en-US"/>
        </a:p>
      </dgm:t>
    </dgm:pt>
    <dgm:pt modelId="{BB2200BC-FC95-43E8-8253-84D574610D4B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Methodologically agnostic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2044EC2-9F5C-43C4-88D8-081559FD210A}" type="parTrans" cxnId="{66273D9E-4210-4B2A-B27F-1037AEE0BF8F}">
      <dgm:prSet/>
      <dgm:spPr/>
      <dgm:t>
        <a:bodyPr/>
        <a:lstStyle/>
        <a:p>
          <a:endParaRPr lang="en-US"/>
        </a:p>
      </dgm:t>
    </dgm:pt>
    <dgm:pt modelId="{8CFA00D6-E7C5-434A-BEA3-BCAE380511CE}" type="sibTrans" cxnId="{66273D9E-4210-4B2A-B27F-1037AEE0BF8F}">
      <dgm:prSet/>
      <dgm:spPr/>
      <dgm:t>
        <a:bodyPr/>
        <a:lstStyle/>
        <a:p>
          <a:endParaRPr lang="en-US"/>
        </a:p>
      </dgm:t>
    </dgm:pt>
    <dgm:pt modelId="{3D42A718-128A-4208-B3B9-EA294F1644B1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Narratives, Implications &amp; Outcomes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8DCC101-46DE-4B5A-A569-A56F73131A07}" type="parTrans" cxnId="{E534E924-297F-461E-9012-64F37751094B}">
      <dgm:prSet/>
      <dgm:spPr/>
      <dgm:t>
        <a:bodyPr/>
        <a:lstStyle/>
        <a:p>
          <a:endParaRPr lang="en-US"/>
        </a:p>
      </dgm:t>
    </dgm:pt>
    <dgm:pt modelId="{F92B3B11-A81A-415B-A3EB-CB8BFB713C55}" type="sibTrans" cxnId="{E534E924-297F-461E-9012-64F37751094B}">
      <dgm:prSet/>
      <dgm:spPr/>
      <dgm:t>
        <a:bodyPr/>
        <a:lstStyle/>
        <a:p>
          <a:endParaRPr lang="en-US"/>
        </a:p>
      </dgm:t>
    </dgm:pt>
    <dgm:pt modelId="{ACA3D5E5-5935-4B22-8DEF-017672D4E2BE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High touch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7430E1-0E8A-47C0-BD6F-BDE8AA7509A8}" type="parTrans" cxnId="{F4EA49BC-60D5-4E9E-B70B-5C0C81271334}">
      <dgm:prSet/>
      <dgm:spPr/>
      <dgm:t>
        <a:bodyPr/>
        <a:lstStyle/>
        <a:p>
          <a:endParaRPr lang="en-US"/>
        </a:p>
      </dgm:t>
    </dgm:pt>
    <dgm:pt modelId="{2341509E-CB10-4F78-9E67-AED29AA49A01}" type="sibTrans" cxnId="{F4EA49BC-60D5-4E9E-B70B-5C0C81271334}">
      <dgm:prSet/>
      <dgm:spPr/>
      <dgm:t>
        <a:bodyPr/>
        <a:lstStyle/>
        <a:p>
          <a:endParaRPr lang="en-US"/>
        </a:p>
      </dgm:t>
    </dgm:pt>
    <dgm:pt modelId="{63E9BCD9-16B6-433B-AF92-6AF56B3687D9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Integration with client orgs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F5D54D0-714E-41CC-A677-985ADA51AFC1}" type="parTrans" cxnId="{899BAC66-2852-4CE5-A971-58D7A45E35E9}">
      <dgm:prSet/>
      <dgm:spPr/>
      <dgm:t>
        <a:bodyPr/>
        <a:lstStyle/>
        <a:p>
          <a:endParaRPr lang="en-US"/>
        </a:p>
      </dgm:t>
    </dgm:pt>
    <dgm:pt modelId="{9CD91DB4-CE0C-4200-AB6C-C9F4B95D0C50}" type="sibTrans" cxnId="{899BAC66-2852-4CE5-A971-58D7A45E35E9}">
      <dgm:prSet/>
      <dgm:spPr/>
      <dgm:t>
        <a:bodyPr/>
        <a:lstStyle/>
        <a:p>
          <a:endParaRPr lang="en-US"/>
        </a:p>
      </dgm:t>
    </dgm:pt>
    <dgm:pt modelId="{68A40F9B-AA20-453F-A132-70E208A899E5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Leading technology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8A71769-4FC4-402C-B49A-525ADD4DD0D9}" type="parTrans" cxnId="{4FC160F2-D01B-4D78-B36A-080B251BEC04}">
      <dgm:prSet/>
      <dgm:spPr/>
      <dgm:t>
        <a:bodyPr/>
        <a:lstStyle/>
        <a:p>
          <a:endParaRPr lang="en-US"/>
        </a:p>
      </dgm:t>
    </dgm:pt>
    <dgm:pt modelId="{80517761-4984-43A4-8C3F-9C9B32BE31DB}" type="sibTrans" cxnId="{4FC160F2-D01B-4D78-B36A-080B251BEC04}">
      <dgm:prSet/>
      <dgm:spPr/>
      <dgm:t>
        <a:bodyPr/>
        <a:lstStyle/>
        <a:p>
          <a:endParaRPr lang="en-US"/>
        </a:p>
      </dgm:t>
    </dgm:pt>
    <dgm:pt modelId="{DB7D04CE-99B8-4359-BEF4-2755ECE85CEE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People-driven 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94943DB-D759-4871-9EBF-990CEB8E7650}" type="parTrans" cxnId="{C1D50097-617D-47F4-9B0C-9E5A1C7E3D12}">
      <dgm:prSet/>
      <dgm:spPr/>
      <dgm:t>
        <a:bodyPr/>
        <a:lstStyle/>
        <a:p>
          <a:endParaRPr lang="en-US"/>
        </a:p>
      </dgm:t>
    </dgm:pt>
    <dgm:pt modelId="{C047B65D-9B5A-4928-8244-91A4BC840B94}" type="sibTrans" cxnId="{C1D50097-617D-47F4-9B0C-9E5A1C7E3D12}">
      <dgm:prSet/>
      <dgm:spPr/>
      <dgm:t>
        <a:bodyPr/>
        <a:lstStyle/>
        <a:p>
          <a:endParaRPr lang="en-US"/>
        </a:p>
      </dgm:t>
    </dgm:pt>
    <dgm:pt modelId="{B370001A-1980-446B-B43A-3BB3FF9960DD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International expansion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FDE99B5-E16D-4AD5-B29E-B23C4FA23DE9}" type="parTrans" cxnId="{AE617F73-C680-42CE-98DD-51A1601008D7}">
      <dgm:prSet/>
      <dgm:spPr/>
      <dgm:t>
        <a:bodyPr/>
        <a:lstStyle/>
        <a:p>
          <a:endParaRPr lang="en-US"/>
        </a:p>
      </dgm:t>
    </dgm:pt>
    <dgm:pt modelId="{08943B99-E129-44C1-87CE-3FEC3DFEAE72}" type="sibTrans" cxnId="{AE617F73-C680-42CE-98DD-51A1601008D7}">
      <dgm:prSet/>
      <dgm:spPr/>
      <dgm:t>
        <a:bodyPr/>
        <a:lstStyle/>
        <a:p>
          <a:endParaRPr lang="en-US"/>
        </a:p>
      </dgm:t>
    </dgm:pt>
    <dgm:pt modelId="{3CEC833F-99A2-420C-81FB-02E01EE4EF39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Regional focus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594BA10-AB17-4630-A988-E68E5B344436}" type="parTrans" cxnId="{2438B14F-F0CB-4183-BA05-78307BAF7970}">
      <dgm:prSet/>
      <dgm:spPr/>
      <dgm:t>
        <a:bodyPr/>
        <a:lstStyle/>
        <a:p>
          <a:endParaRPr lang="en-US"/>
        </a:p>
      </dgm:t>
    </dgm:pt>
    <dgm:pt modelId="{A3483497-6299-480A-A4B9-F8073A1C972B}" type="sibTrans" cxnId="{2438B14F-F0CB-4183-BA05-78307BAF7970}">
      <dgm:prSet/>
      <dgm:spPr/>
      <dgm:t>
        <a:bodyPr/>
        <a:lstStyle/>
        <a:p>
          <a:endParaRPr lang="en-US"/>
        </a:p>
      </dgm:t>
    </dgm:pt>
    <dgm:pt modelId="{F5B6C561-9A33-4C91-A096-4F841613754A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No borders/local focus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DB8610B-2AC8-4C2E-AED3-F5B73B1E7270}" type="parTrans" cxnId="{4D8DA1F9-00AF-4494-9A7C-059160C2A3D7}">
      <dgm:prSet/>
      <dgm:spPr/>
      <dgm:t>
        <a:bodyPr/>
        <a:lstStyle/>
        <a:p>
          <a:endParaRPr lang="en-US"/>
        </a:p>
      </dgm:t>
    </dgm:pt>
    <dgm:pt modelId="{24AE5C7C-A3B9-419D-BE1D-246DF4C9560A}" type="sibTrans" cxnId="{4D8DA1F9-00AF-4494-9A7C-059160C2A3D7}">
      <dgm:prSet/>
      <dgm:spPr/>
      <dgm:t>
        <a:bodyPr/>
        <a:lstStyle/>
        <a:p>
          <a:endParaRPr lang="en-US"/>
        </a:p>
      </dgm:t>
    </dgm:pt>
    <dgm:pt modelId="{9E7AEA3F-EA61-421E-B249-A54F55D26752}" type="pres">
      <dgm:prSet presAssocID="{07E090F1-9B30-4C71-BF95-E22DBE267F6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3366F-09B4-40E0-AA57-84B5AD6859D7}" type="pres">
      <dgm:prSet presAssocID="{07E090F1-9B30-4C71-BF95-E22DBE267F6A}" presName="cycle" presStyleCnt="0"/>
      <dgm:spPr/>
      <dgm:t>
        <a:bodyPr/>
        <a:lstStyle/>
        <a:p>
          <a:endParaRPr lang="en-US"/>
        </a:p>
      </dgm:t>
    </dgm:pt>
    <dgm:pt modelId="{9C9B2EE9-3F1E-44F3-BD13-D25881283ABD}" type="pres">
      <dgm:prSet presAssocID="{07E090F1-9B30-4C71-BF95-E22DBE267F6A}" presName="centerShape" presStyleCnt="0"/>
      <dgm:spPr/>
      <dgm:t>
        <a:bodyPr/>
        <a:lstStyle/>
        <a:p>
          <a:endParaRPr lang="en-US"/>
        </a:p>
      </dgm:t>
    </dgm:pt>
    <dgm:pt modelId="{A84F305A-1191-4F51-82F3-912C56BA0D12}" type="pres">
      <dgm:prSet presAssocID="{07E090F1-9B30-4C71-BF95-E22DBE267F6A}" presName="connSite" presStyleLbl="node1" presStyleIdx="0" presStyleCnt="4"/>
      <dgm:spPr/>
      <dgm:t>
        <a:bodyPr/>
        <a:lstStyle/>
        <a:p>
          <a:endParaRPr lang="en-US"/>
        </a:p>
      </dgm:t>
    </dgm:pt>
    <dgm:pt modelId="{5101EDF6-2938-4136-996D-64045D73895E}" type="pres">
      <dgm:prSet presAssocID="{07E090F1-9B30-4C71-BF95-E22DBE267F6A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4D987C5-DED8-4BE7-9FC8-34FB4D3A9ABA}" type="pres">
      <dgm:prSet presAssocID="{0A4F6A3E-C195-4F2F-B34D-FD4FB6FC2ECE}" presName="Name25" presStyleLbl="parChTrans1D1" presStyleIdx="0" presStyleCnt="3"/>
      <dgm:spPr/>
      <dgm:t>
        <a:bodyPr/>
        <a:lstStyle/>
        <a:p>
          <a:endParaRPr lang="en-US"/>
        </a:p>
      </dgm:t>
    </dgm:pt>
    <dgm:pt modelId="{1123DAC0-E70E-4339-AD33-7CA4DBDA4640}" type="pres">
      <dgm:prSet presAssocID="{7554B5C0-2D32-4D41-B688-5EE307F7F0F7}" presName="node" presStyleCnt="0"/>
      <dgm:spPr/>
      <dgm:t>
        <a:bodyPr/>
        <a:lstStyle/>
        <a:p>
          <a:endParaRPr lang="en-US"/>
        </a:p>
      </dgm:t>
    </dgm:pt>
    <dgm:pt modelId="{01D5B984-3D09-472A-BD53-445D130EB56A}" type="pres">
      <dgm:prSet presAssocID="{7554B5C0-2D32-4D41-B688-5EE307F7F0F7}" presName="parentNode" presStyleLbl="node1" presStyleIdx="1" presStyleCnt="4" custScaleX="1023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DF30-B016-4658-A5E9-A690D8501DBF}" type="pres">
      <dgm:prSet presAssocID="{7554B5C0-2D32-4D41-B688-5EE307F7F0F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8BBE5-6038-4DF7-85AF-C02ED9546CEF}" type="pres">
      <dgm:prSet presAssocID="{A4D666EA-3167-4D17-A9C5-03D478AA67BC}" presName="Name25" presStyleLbl="parChTrans1D1" presStyleIdx="1" presStyleCnt="3"/>
      <dgm:spPr/>
      <dgm:t>
        <a:bodyPr/>
        <a:lstStyle/>
        <a:p>
          <a:endParaRPr lang="en-US"/>
        </a:p>
      </dgm:t>
    </dgm:pt>
    <dgm:pt modelId="{D5E64CA7-34AE-47FD-8ADC-47CB7176208A}" type="pres">
      <dgm:prSet presAssocID="{3F944FDF-7E4B-41AF-9DD2-DC73E04CD364}" presName="node" presStyleCnt="0"/>
      <dgm:spPr/>
      <dgm:t>
        <a:bodyPr/>
        <a:lstStyle/>
        <a:p>
          <a:endParaRPr lang="en-US"/>
        </a:p>
      </dgm:t>
    </dgm:pt>
    <dgm:pt modelId="{8FADDD6A-DA02-403F-B375-BE3874E4CBDD}" type="pres">
      <dgm:prSet presAssocID="{3F944FDF-7E4B-41AF-9DD2-DC73E04CD364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3B14A-BED2-409E-9FCA-7CDD7A7647D9}" type="pres">
      <dgm:prSet presAssocID="{3F944FDF-7E4B-41AF-9DD2-DC73E04CD364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90744-8AAB-4F7F-942B-14A105F0D005}" type="pres">
      <dgm:prSet presAssocID="{DBD6EF0E-380B-4686-B707-222EF656D32B}" presName="Name25" presStyleLbl="parChTrans1D1" presStyleIdx="2" presStyleCnt="3"/>
      <dgm:spPr/>
      <dgm:t>
        <a:bodyPr/>
        <a:lstStyle/>
        <a:p>
          <a:endParaRPr lang="en-US"/>
        </a:p>
      </dgm:t>
    </dgm:pt>
    <dgm:pt modelId="{79EE5838-4746-4772-BF35-D60F5B69A4E8}" type="pres">
      <dgm:prSet presAssocID="{6235E75A-84AB-49F9-964C-F093AF09FCB1}" presName="node" presStyleCnt="0"/>
      <dgm:spPr/>
      <dgm:t>
        <a:bodyPr/>
        <a:lstStyle/>
        <a:p>
          <a:endParaRPr lang="en-US"/>
        </a:p>
      </dgm:t>
    </dgm:pt>
    <dgm:pt modelId="{5667A195-9915-4861-9F2D-9BD5F2AF60C7}" type="pres">
      <dgm:prSet presAssocID="{6235E75A-84AB-49F9-964C-F093AF09FCB1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C23EA-747C-4097-84CC-BB0AEA552AEE}" type="pres">
      <dgm:prSet presAssocID="{6235E75A-84AB-49F9-964C-F093AF09FCB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B2A15-DFDB-4580-9377-757681E0ED23}" type="presOf" srcId="{DB7D04CE-99B8-4359-BEF4-2755ECE85CEE}" destId="{1F6C23EA-747C-4097-84CC-BB0AEA552AEE}" srcOrd="0" destOrd="6" presId="urn:microsoft.com/office/officeart/2005/8/layout/radial2"/>
    <dgm:cxn modelId="{4B689B8E-BCC1-4629-9240-5E64ADB8A909}" type="presOf" srcId="{68A40F9B-AA20-453F-A132-70E208A899E5}" destId="{1F6C23EA-747C-4097-84CC-BB0AEA552AEE}" srcOrd="0" destOrd="5" presId="urn:microsoft.com/office/officeart/2005/8/layout/radial2"/>
    <dgm:cxn modelId="{C1D50097-617D-47F4-9B0C-9E5A1C7E3D12}" srcId="{6235E75A-84AB-49F9-964C-F093AF09FCB1}" destId="{DB7D04CE-99B8-4359-BEF4-2755ECE85CEE}" srcOrd="6" destOrd="0" parTransId="{494943DB-D759-4871-9EBF-990CEB8E7650}" sibTransId="{C047B65D-9B5A-4928-8244-91A4BC840B94}"/>
    <dgm:cxn modelId="{FBB6B743-A7EA-4CBB-B150-C72EFD722300}" type="presOf" srcId="{F5B6C561-9A33-4C91-A096-4F841613754A}" destId="{1F6C23EA-747C-4097-84CC-BB0AEA552AEE}" srcOrd="0" destOrd="7" presId="urn:microsoft.com/office/officeart/2005/8/layout/radial2"/>
    <dgm:cxn modelId="{2438B14F-F0CB-4183-BA05-78307BAF7970}" srcId="{3F944FDF-7E4B-41AF-9DD2-DC73E04CD364}" destId="{3CEC833F-99A2-420C-81FB-02E01EE4EF39}" srcOrd="7" destOrd="0" parTransId="{B594BA10-AB17-4630-A988-E68E5B344436}" sibTransId="{A3483497-6299-480A-A4B9-F8073A1C972B}"/>
    <dgm:cxn modelId="{4FC160F2-D01B-4D78-B36A-080B251BEC04}" srcId="{6235E75A-84AB-49F9-964C-F093AF09FCB1}" destId="{68A40F9B-AA20-453F-A132-70E208A899E5}" srcOrd="5" destOrd="0" parTransId="{08A71769-4FC4-402C-B49A-525ADD4DD0D9}" sibTransId="{80517761-4984-43A4-8C3F-9C9B32BE31DB}"/>
    <dgm:cxn modelId="{6198170F-E179-46E9-8F4F-5926AA0137BC}" srcId="{3F944FDF-7E4B-41AF-9DD2-DC73E04CD364}" destId="{3A93C8E5-C006-411D-9B05-B3239214555C}" srcOrd="2" destOrd="0" parTransId="{FC2F4A29-0DE7-46CF-9349-492FB36E92CC}" sibTransId="{F322B430-071D-4370-828F-1EDF50963AEE}"/>
    <dgm:cxn modelId="{65D38809-E287-4AE1-8A1D-6D0A4EEE6E81}" type="presOf" srcId="{43C5C954-D115-45CF-A202-EAA46522865A}" destId="{2AEADF30-B016-4658-A5E9-A690D8501DBF}" srcOrd="0" destOrd="0" presId="urn:microsoft.com/office/officeart/2005/8/layout/radial2"/>
    <dgm:cxn modelId="{510AC836-3D1F-42EA-A981-B46C072CA377}" type="presOf" srcId="{3A93C8E5-C006-411D-9B05-B3239214555C}" destId="{2323B14A-BED2-409E-9FCA-7CDD7A7647D9}" srcOrd="0" destOrd="2" presId="urn:microsoft.com/office/officeart/2005/8/layout/radial2"/>
    <dgm:cxn modelId="{0235ED6A-C4D8-414B-BF9F-A2E116A5918C}" srcId="{7554B5C0-2D32-4D41-B688-5EE307F7F0F7}" destId="{0CAF482B-71AC-4C6E-8402-7D1AFEFCC066}" srcOrd="4" destOrd="0" parTransId="{DEFDA3DA-FA3C-410D-9392-17BDC2A5D562}" sibTransId="{45B8E7BD-2039-462A-BF5E-0D269E5B77AD}"/>
    <dgm:cxn modelId="{BA57E177-6A39-422F-A965-9EC38EAE09C1}" srcId="{07E090F1-9B30-4C71-BF95-E22DBE267F6A}" destId="{3F944FDF-7E4B-41AF-9DD2-DC73E04CD364}" srcOrd="1" destOrd="0" parTransId="{A4D666EA-3167-4D17-A9C5-03D478AA67BC}" sibTransId="{8F4BD880-D733-4891-844A-2E746CC58C02}"/>
    <dgm:cxn modelId="{582085D7-8280-4FE0-8D26-53283A1C6B25}" type="presOf" srcId="{B370001A-1980-446B-B43A-3BB3FF9960DD}" destId="{2AEADF30-B016-4658-A5E9-A690D8501DBF}" srcOrd="0" destOrd="7" presId="urn:microsoft.com/office/officeart/2005/8/layout/radial2"/>
    <dgm:cxn modelId="{3E1C729D-DDDD-40AF-8B4A-6C5A9B179DDB}" srcId="{7554B5C0-2D32-4D41-B688-5EE307F7F0F7}" destId="{B84EACDE-BE87-4CF9-BCF0-45625C6A9A81}" srcOrd="3" destOrd="0" parTransId="{7F7018DF-52E6-4E94-A527-6F5A9F7A1866}" sibTransId="{E588511B-45A9-48DC-AA99-5425E37F6C2A}"/>
    <dgm:cxn modelId="{5E286ADC-16F9-4277-A8C8-D86543D3895C}" srcId="{3F944FDF-7E4B-41AF-9DD2-DC73E04CD364}" destId="{00683261-845E-4618-AEFC-2F0C2C4C4F7C}" srcOrd="4" destOrd="0" parTransId="{E07BC034-5BE8-4A75-8F3D-BA7A55A7C9C9}" sibTransId="{07290231-BA47-4405-AF41-D636BF6E550A}"/>
    <dgm:cxn modelId="{92A5B2C4-3A99-4FE3-A725-404BA4A57F4C}" type="presOf" srcId="{63E9BCD9-16B6-433B-AF92-6AF56B3687D9}" destId="{1F6C23EA-747C-4097-84CC-BB0AEA552AEE}" srcOrd="0" destOrd="4" presId="urn:microsoft.com/office/officeart/2005/8/layout/radial2"/>
    <dgm:cxn modelId="{DF023503-2454-4241-B2F6-5AA38137CABE}" srcId="{07E090F1-9B30-4C71-BF95-E22DBE267F6A}" destId="{7554B5C0-2D32-4D41-B688-5EE307F7F0F7}" srcOrd="0" destOrd="0" parTransId="{0A4F6A3E-C195-4F2F-B34D-FD4FB6FC2ECE}" sibTransId="{FA2CAF39-BC99-4B47-AFD1-35954B92C70F}"/>
    <dgm:cxn modelId="{AE617F73-C680-42CE-98DD-51A1601008D7}" srcId="{7554B5C0-2D32-4D41-B688-5EE307F7F0F7}" destId="{B370001A-1980-446B-B43A-3BB3FF9960DD}" srcOrd="7" destOrd="0" parTransId="{8FDE99B5-E16D-4AD5-B29E-B23C4FA23DE9}" sibTransId="{08943B99-E129-44C1-87CE-3FEC3DFEAE72}"/>
    <dgm:cxn modelId="{4BF3B4ED-6CF3-4E2F-926A-5210F2AFCD4F}" srcId="{7554B5C0-2D32-4D41-B688-5EE307F7F0F7}" destId="{43C5C954-D115-45CF-A202-EAA46522865A}" srcOrd="0" destOrd="0" parTransId="{1A2379EC-AFF6-44FD-92E9-D5D08B8453E4}" sibTransId="{CAF192AF-E393-4A32-AD66-DF81C589A55E}"/>
    <dgm:cxn modelId="{17DB1312-A2FF-440A-92B2-92868056D5A2}" type="presOf" srcId="{EEB8503B-9B7B-4FDA-8D47-7376EFE984CE}" destId="{2323B14A-BED2-409E-9FCA-7CDD7A7647D9}" srcOrd="0" destOrd="0" presId="urn:microsoft.com/office/officeart/2005/8/layout/radial2"/>
    <dgm:cxn modelId="{BA6FE292-DC63-4B54-ABD8-D4317E4A0936}" type="presOf" srcId="{ACA3D5E5-5935-4B22-8DEF-017672D4E2BE}" destId="{1F6C23EA-747C-4097-84CC-BB0AEA552AEE}" srcOrd="0" destOrd="3" presId="urn:microsoft.com/office/officeart/2005/8/layout/radial2"/>
    <dgm:cxn modelId="{BA861A43-6C53-4A14-AE72-91943CCA8C7D}" srcId="{07E090F1-9B30-4C71-BF95-E22DBE267F6A}" destId="{6235E75A-84AB-49F9-964C-F093AF09FCB1}" srcOrd="2" destOrd="0" parTransId="{DBD6EF0E-380B-4686-B707-222EF656D32B}" sibTransId="{DAA9678C-E26F-407E-A238-27E746C1A5DF}"/>
    <dgm:cxn modelId="{12CEE9B5-5DA7-4173-89B8-14DCF6283133}" type="presOf" srcId="{3CEC833F-99A2-420C-81FB-02E01EE4EF39}" destId="{2323B14A-BED2-409E-9FCA-7CDD7A7647D9}" srcOrd="0" destOrd="7" presId="urn:microsoft.com/office/officeart/2005/8/layout/radial2"/>
    <dgm:cxn modelId="{34880DF5-0B43-4A6F-9880-AB76BB53CA29}" srcId="{3F944FDF-7E4B-41AF-9DD2-DC73E04CD364}" destId="{EEB8503B-9B7B-4FDA-8D47-7376EFE984CE}" srcOrd="0" destOrd="0" parTransId="{DB7885D4-905A-4278-AA9F-E5A1D28D72FC}" sibTransId="{87A55AC3-253D-4636-8AE8-967D75C190D9}"/>
    <dgm:cxn modelId="{B1CFAE57-2D7F-4321-A53A-D4FDAB2AAA04}" type="presOf" srcId="{2BE48B1C-BD7E-4410-BDD6-4118FC85B0AE}" destId="{2323B14A-BED2-409E-9FCA-7CDD7A7647D9}" srcOrd="0" destOrd="6" presId="urn:microsoft.com/office/officeart/2005/8/layout/radial2"/>
    <dgm:cxn modelId="{9A7B7ABD-81C7-4774-98BD-1C4118FF5A4C}" type="presOf" srcId="{07E090F1-9B30-4C71-BF95-E22DBE267F6A}" destId="{9E7AEA3F-EA61-421E-B249-A54F55D26752}" srcOrd="0" destOrd="0" presId="urn:microsoft.com/office/officeart/2005/8/layout/radial2"/>
    <dgm:cxn modelId="{9CDA1CB3-596C-44A6-8BA7-07204BB9D35D}" type="presOf" srcId="{BB2200BC-FC95-43E8-8253-84D574610D4B}" destId="{1F6C23EA-747C-4097-84CC-BB0AEA552AEE}" srcOrd="0" destOrd="1" presId="urn:microsoft.com/office/officeart/2005/8/layout/radial2"/>
    <dgm:cxn modelId="{E534E924-297F-461E-9012-64F37751094B}" srcId="{6235E75A-84AB-49F9-964C-F093AF09FCB1}" destId="{3D42A718-128A-4208-B3B9-EA294F1644B1}" srcOrd="2" destOrd="0" parTransId="{98DCC101-46DE-4B5A-A569-A56F73131A07}" sibTransId="{F92B3B11-A81A-415B-A3EB-CB8BFB713C55}"/>
    <dgm:cxn modelId="{C8DF0764-8215-4ECB-9C90-56ADA2929D12}" type="presOf" srcId="{04C7AC5B-BD31-49D3-8684-C5A421C4EE86}" destId="{2323B14A-BED2-409E-9FCA-7CDD7A7647D9}" srcOrd="0" destOrd="1" presId="urn:microsoft.com/office/officeart/2005/8/layout/radial2"/>
    <dgm:cxn modelId="{4D8DA1F9-00AF-4494-9A7C-059160C2A3D7}" srcId="{6235E75A-84AB-49F9-964C-F093AF09FCB1}" destId="{F5B6C561-9A33-4C91-A096-4F841613754A}" srcOrd="7" destOrd="0" parTransId="{BDB8610B-2AC8-4C2E-AED3-F5B73B1E7270}" sibTransId="{24AE5C7C-A3B9-419D-BE1D-246DF4C9560A}"/>
    <dgm:cxn modelId="{9F0010E4-6AAE-49A8-B460-40A30AB85B1C}" srcId="{3F944FDF-7E4B-41AF-9DD2-DC73E04CD364}" destId="{5E24D191-E5BE-4B26-ADA8-D9BF1AF6300D}" srcOrd="3" destOrd="0" parTransId="{08351F4B-4CFB-4807-8BE2-CCC67C63886B}" sibTransId="{A856EF2A-376B-4890-9A2B-CD50D40F7947}"/>
    <dgm:cxn modelId="{D304209C-763C-40CF-AD1C-2C80DC1E18E9}" type="presOf" srcId="{7960337B-B9B5-4572-91A6-27C6F1EE0A56}" destId="{2AEADF30-B016-4658-A5E9-A690D8501DBF}" srcOrd="0" destOrd="6" presId="urn:microsoft.com/office/officeart/2005/8/layout/radial2"/>
    <dgm:cxn modelId="{902D46CF-CEED-47F8-BD87-3A689B5896A5}" type="presOf" srcId="{B84EACDE-BE87-4CF9-BCF0-45625C6A9A81}" destId="{2AEADF30-B016-4658-A5E9-A690D8501DBF}" srcOrd="0" destOrd="3" presId="urn:microsoft.com/office/officeart/2005/8/layout/radial2"/>
    <dgm:cxn modelId="{C7AB820E-CFE3-4699-8DDA-73254FD652EE}" type="presOf" srcId="{42D613CE-AE5D-45ED-8F0D-55D50B64C27D}" destId="{2AEADF30-B016-4658-A5E9-A690D8501DBF}" srcOrd="0" destOrd="5" presId="urn:microsoft.com/office/officeart/2005/8/layout/radial2"/>
    <dgm:cxn modelId="{EDBBACDA-0AB7-4812-A3B5-58F77F3F098E}" type="presOf" srcId="{FFA813FF-66C6-460B-B1A6-89FAA6A33F18}" destId="{2AEADF30-B016-4658-A5E9-A690D8501DBF}" srcOrd="0" destOrd="1" presId="urn:microsoft.com/office/officeart/2005/8/layout/radial2"/>
    <dgm:cxn modelId="{D222F9CF-3BFB-48C8-92CB-58B99536EEA0}" srcId="{7554B5C0-2D32-4D41-B688-5EE307F7F0F7}" destId="{FFA813FF-66C6-460B-B1A6-89FAA6A33F18}" srcOrd="1" destOrd="0" parTransId="{8DF6FA29-F690-4015-BFD6-DABF4A0663DB}" sibTransId="{06080878-79E7-4962-896C-2BE062373252}"/>
    <dgm:cxn modelId="{899BAC66-2852-4CE5-A971-58D7A45E35E9}" srcId="{6235E75A-84AB-49F9-964C-F093AF09FCB1}" destId="{63E9BCD9-16B6-433B-AF92-6AF56B3687D9}" srcOrd="4" destOrd="0" parTransId="{AF5D54D0-714E-41CC-A677-985ADA51AFC1}" sibTransId="{9CD91DB4-CE0C-4200-AB6C-C9F4B95D0C50}"/>
    <dgm:cxn modelId="{A7572C5A-FCAC-4187-86E2-ED3471B75772}" srcId="{3F944FDF-7E4B-41AF-9DD2-DC73E04CD364}" destId="{2BE48B1C-BD7E-4410-BDD6-4118FC85B0AE}" srcOrd="6" destOrd="0" parTransId="{03E5BC7B-BB29-4032-AE06-46163EB1DB06}" sibTransId="{063F5232-D946-4255-B201-DE34C581230C}"/>
    <dgm:cxn modelId="{439730A0-FDB3-4E2E-951C-4DB6D72EF52D}" type="presOf" srcId="{0A4F6A3E-C195-4F2F-B34D-FD4FB6FC2ECE}" destId="{14D987C5-DED8-4BE7-9FC8-34FB4D3A9ABA}" srcOrd="0" destOrd="0" presId="urn:microsoft.com/office/officeart/2005/8/layout/radial2"/>
    <dgm:cxn modelId="{1239F43B-0846-45D0-8EFC-FFDE070FB9D4}" type="presOf" srcId="{7554B5C0-2D32-4D41-B688-5EE307F7F0F7}" destId="{01D5B984-3D09-472A-BD53-445D130EB56A}" srcOrd="0" destOrd="0" presId="urn:microsoft.com/office/officeart/2005/8/layout/radial2"/>
    <dgm:cxn modelId="{31F4C68F-09E5-4BFA-B7C1-19D03F49E133}" type="presOf" srcId="{3D42A718-128A-4208-B3B9-EA294F1644B1}" destId="{1F6C23EA-747C-4097-84CC-BB0AEA552AEE}" srcOrd="0" destOrd="2" presId="urn:microsoft.com/office/officeart/2005/8/layout/radial2"/>
    <dgm:cxn modelId="{67ECBAE0-10D7-4DB5-AC43-A5E6DF989D3E}" type="presOf" srcId="{AA693519-6494-4802-B121-406A2BE4D682}" destId="{2323B14A-BED2-409E-9FCA-7CDD7A7647D9}" srcOrd="0" destOrd="5" presId="urn:microsoft.com/office/officeart/2005/8/layout/radial2"/>
    <dgm:cxn modelId="{82CCE6B4-B47D-4DFB-94F0-97A6912AF97F}" srcId="{7554B5C0-2D32-4D41-B688-5EE307F7F0F7}" destId="{7960337B-B9B5-4572-91A6-27C6F1EE0A56}" srcOrd="6" destOrd="0" parTransId="{ADC31923-5728-4B9F-B9C3-872FCD5D5AE9}" sibTransId="{FA60B193-3C28-4A59-A954-66F4FC4C0E08}"/>
    <dgm:cxn modelId="{17EC0249-5E17-4109-AA4D-6E92618824E1}" type="presOf" srcId="{5E24D191-E5BE-4B26-ADA8-D9BF1AF6300D}" destId="{2323B14A-BED2-409E-9FCA-7CDD7A7647D9}" srcOrd="0" destOrd="3" presId="urn:microsoft.com/office/officeart/2005/8/layout/radial2"/>
    <dgm:cxn modelId="{A644F97E-B653-4A1D-9E96-7F67B39C242D}" srcId="{7554B5C0-2D32-4D41-B688-5EE307F7F0F7}" destId="{E84C5439-CDBC-47A0-86CB-DF5CB8107D3F}" srcOrd="2" destOrd="0" parTransId="{DE9EA38B-8421-454D-90AC-0FF46BD7E506}" sibTransId="{14EFDA0E-CE46-4487-95E3-4374878D5EB9}"/>
    <dgm:cxn modelId="{AC9CD7D6-45CF-42C1-BAB1-91DF14E957DA}" type="presOf" srcId="{E84C5439-CDBC-47A0-86CB-DF5CB8107D3F}" destId="{2AEADF30-B016-4658-A5E9-A690D8501DBF}" srcOrd="0" destOrd="2" presId="urn:microsoft.com/office/officeart/2005/8/layout/radial2"/>
    <dgm:cxn modelId="{66273D9E-4210-4B2A-B27F-1037AEE0BF8F}" srcId="{6235E75A-84AB-49F9-964C-F093AF09FCB1}" destId="{BB2200BC-FC95-43E8-8253-84D574610D4B}" srcOrd="1" destOrd="0" parTransId="{B2044EC2-9F5C-43C4-88D8-081559FD210A}" sibTransId="{8CFA00D6-E7C5-434A-BEA3-BCAE380511CE}"/>
    <dgm:cxn modelId="{8FEFC898-4211-4767-A4F8-D072EC011895}" srcId="{7554B5C0-2D32-4D41-B688-5EE307F7F0F7}" destId="{42D613CE-AE5D-45ED-8F0D-55D50B64C27D}" srcOrd="5" destOrd="0" parTransId="{BD37A634-6F83-425C-AF5A-C03C81856D5F}" sibTransId="{B7ED4BB1-F259-4EB4-994F-A7BDDEFDE236}"/>
    <dgm:cxn modelId="{8EDD32F5-AFC3-4B6C-A46E-63932450363A}" type="presOf" srcId="{A4D666EA-3167-4D17-A9C5-03D478AA67BC}" destId="{E5A8BBE5-6038-4DF7-85AF-C02ED9546CEF}" srcOrd="0" destOrd="0" presId="urn:microsoft.com/office/officeart/2005/8/layout/radial2"/>
    <dgm:cxn modelId="{3D07743F-4DF9-4556-B9AB-DF4B9CD9EDDD}" type="presOf" srcId="{0CAF482B-71AC-4C6E-8402-7D1AFEFCC066}" destId="{2AEADF30-B016-4658-A5E9-A690D8501DBF}" srcOrd="0" destOrd="4" presId="urn:microsoft.com/office/officeart/2005/8/layout/radial2"/>
    <dgm:cxn modelId="{0A48380E-5B62-42DB-BF76-991E531DDF16}" srcId="{3F944FDF-7E4B-41AF-9DD2-DC73E04CD364}" destId="{04C7AC5B-BD31-49D3-8684-C5A421C4EE86}" srcOrd="1" destOrd="0" parTransId="{46AF182F-CD93-483A-B1B8-57C01A976E43}" sibTransId="{536539DA-5723-4D0A-B538-E1AAB575A49F}"/>
    <dgm:cxn modelId="{8A9411EB-AF7B-46B4-9B32-7EB92E824532}" srcId="{3F944FDF-7E4B-41AF-9DD2-DC73E04CD364}" destId="{AA693519-6494-4802-B121-406A2BE4D682}" srcOrd="5" destOrd="0" parTransId="{9F81FF92-F7F1-4023-B9C6-E210DF06B2A7}" sibTransId="{96E2D640-A918-4111-8EAF-5521EE94CE02}"/>
    <dgm:cxn modelId="{FEDA4735-DDE1-47F7-BC3E-55C25D6F986A}" type="presOf" srcId="{00683261-845E-4618-AEFC-2F0C2C4C4F7C}" destId="{2323B14A-BED2-409E-9FCA-7CDD7A7647D9}" srcOrd="0" destOrd="4" presId="urn:microsoft.com/office/officeart/2005/8/layout/radial2"/>
    <dgm:cxn modelId="{5F1C1716-EF07-40E6-8571-7A464424176F}" type="presOf" srcId="{3F944FDF-7E4B-41AF-9DD2-DC73E04CD364}" destId="{8FADDD6A-DA02-403F-B375-BE3874E4CBDD}" srcOrd="0" destOrd="0" presId="urn:microsoft.com/office/officeart/2005/8/layout/radial2"/>
    <dgm:cxn modelId="{87BD2D1E-2BF0-470B-BB75-E62A34A3B4D1}" srcId="{6235E75A-84AB-49F9-964C-F093AF09FCB1}" destId="{9635AF86-04AD-4812-B389-DB3D05E115AB}" srcOrd="0" destOrd="0" parTransId="{63AD9F76-5650-4A02-A3EE-D7DB1E23425A}" sibTransId="{3284B25A-9896-4E09-8175-EC309C77B418}"/>
    <dgm:cxn modelId="{2CFBDC93-B3CB-4F61-AAC2-5E20F057C49B}" type="presOf" srcId="{DBD6EF0E-380B-4686-B707-222EF656D32B}" destId="{E4490744-8AAB-4F7F-942B-14A105F0D005}" srcOrd="0" destOrd="0" presId="urn:microsoft.com/office/officeart/2005/8/layout/radial2"/>
    <dgm:cxn modelId="{FB8BDDA8-1541-4FD1-881B-2877E50E3AD4}" type="presOf" srcId="{9635AF86-04AD-4812-B389-DB3D05E115AB}" destId="{1F6C23EA-747C-4097-84CC-BB0AEA552AEE}" srcOrd="0" destOrd="0" presId="urn:microsoft.com/office/officeart/2005/8/layout/radial2"/>
    <dgm:cxn modelId="{F31D9046-695D-4F0A-B271-368F53D373DD}" type="presOf" srcId="{6235E75A-84AB-49F9-964C-F093AF09FCB1}" destId="{5667A195-9915-4861-9F2D-9BD5F2AF60C7}" srcOrd="0" destOrd="0" presId="urn:microsoft.com/office/officeart/2005/8/layout/radial2"/>
    <dgm:cxn modelId="{F4EA49BC-60D5-4E9E-B70B-5C0C81271334}" srcId="{6235E75A-84AB-49F9-964C-F093AF09FCB1}" destId="{ACA3D5E5-5935-4B22-8DEF-017672D4E2BE}" srcOrd="3" destOrd="0" parTransId="{E97430E1-0E8A-47C0-BD6F-BDE8AA7509A8}" sibTransId="{2341509E-CB10-4F78-9E67-AED29AA49A01}"/>
    <dgm:cxn modelId="{7D801BDB-641E-4D49-81F3-27F70158433A}" type="presParOf" srcId="{9E7AEA3F-EA61-421E-B249-A54F55D26752}" destId="{1D93366F-09B4-40E0-AA57-84B5AD6859D7}" srcOrd="0" destOrd="0" presId="urn:microsoft.com/office/officeart/2005/8/layout/radial2"/>
    <dgm:cxn modelId="{52D6FBC1-401D-43D8-B36F-D15E08F92BA1}" type="presParOf" srcId="{1D93366F-09B4-40E0-AA57-84B5AD6859D7}" destId="{9C9B2EE9-3F1E-44F3-BD13-D25881283ABD}" srcOrd="0" destOrd="0" presId="urn:microsoft.com/office/officeart/2005/8/layout/radial2"/>
    <dgm:cxn modelId="{F72FD914-4FE3-4A1E-9AEE-B79DA9B8B716}" type="presParOf" srcId="{9C9B2EE9-3F1E-44F3-BD13-D25881283ABD}" destId="{A84F305A-1191-4F51-82F3-912C56BA0D12}" srcOrd="0" destOrd="0" presId="urn:microsoft.com/office/officeart/2005/8/layout/radial2"/>
    <dgm:cxn modelId="{D62865C1-0F83-4753-8F76-35E132E229C9}" type="presParOf" srcId="{9C9B2EE9-3F1E-44F3-BD13-D25881283ABD}" destId="{5101EDF6-2938-4136-996D-64045D73895E}" srcOrd="1" destOrd="0" presId="urn:microsoft.com/office/officeart/2005/8/layout/radial2"/>
    <dgm:cxn modelId="{46D62E85-CE57-411F-B077-D09A33E01463}" type="presParOf" srcId="{1D93366F-09B4-40E0-AA57-84B5AD6859D7}" destId="{14D987C5-DED8-4BE7-9FC8-34FB4D3A9ABA}" srcOrd="1" destOrd="0" presId="urn:microsoft.com/office/officeart/2005/8/layout/radial2"/>
    <dgm:cxn modelId="{3EB7C56A-5DC9-4E84-A4B8-FCBCA70DBF4F}" type="presParOf" srcId="{1D93366F-09B4-40E0-AA57-84B5AD6859D7}" destId="{1123DAC0-E70E-4339-AD33-7CA4DBDA4640}" srcOrd="2" destOrd="0" presId="urn:microsoft.com/office/officeart/2005/8/layout/radial2"/>
    <dgm:cxn modelId="{7BE91EC6-AF22-44F6-A233-AC30A81129B6}" type="presParOf" srcId="{1123DAC0-E70E-4339-AD33-7CA4DBDA4640}" destId="{01D5B984-3D09-472A-BD53-445D130EB56A}" srcOrd="0" destOrd="0" presId="urn:microsoft.com/office/officeart/2005/8/layout/radial2"/>
    <dgm:cxn modelId="{C9CE517C-A66E-4140-96A0-86E4C39C10C0}" type="presParOf" srcId="{1123DAC0-E70E-4339-AD33-7CA4DBDA4640}" destId="{2AEADF30-B016-4658-A5E9-A690D8501DBF}" srcOrd="1" destOrd="0" presId="urn:microsoft.com/office/officeart/2005/8/layout/radial2"/>
    <dgm:cxn modelId="{C312FADD-044B-400E-9582-1770F26A831E}" type="presParOf" srcId="{1D93366F-09B4-40E0-AA57-84B5AD6859D7}" destId="{E5A8BBE5-6038-4DF7-85AF-C02ED9546CEF}" srcOrd="3" destOrd="0" presId="urn:microsoft.com/office/officeart/2005/8/layout/radial2"/>
    <dgm:cxn modelId="{7C4376FC-6515-4E6B-B416-E64E6220BF48}" type="presParOf" srcId="{1D93366F-09B4-40E0-AA57-84B5AD6859D7}" destId="{D5E64CA7-34AE-47FD-8ADC-47CB7176208A}" srcOrd="4" destOrd="0" presId="urn:microsoft.com/office/officeart/2005/8/layout/radial2"/>
    <dgm:cxn modelId="{2E63A184-1CDB-4F25-9FA2-8F1773EB66A0}" type="presParOf" srcId="{D5E64CA7-34AE-47FD-8ADC-47CB7176208A}" destId="{8FADDD6A-DA02-403F-B375-BE3874E4CBDD}" srcOrd="0" destOrd="0" presId="urn:microsoft.com/office/officeart/2005/8/layout/radial2"/>
    <dgm:cxn modelId="{205FB7DD-9830-4033-9EF6-4E099DBA6373}" type="presParOf" srcId="{D5E64CA7-34AE-47FD-8ADC-47CB7176208A}" destId="{2323B14A-BED2-409E-9FCA-7CDD7A7647D9}" srcOrd="1" destOrd="0" presId="urn:microsoft.com/office/officeart/2005/8/layout/radial2"/>
    <dgm:cxn modelId="{0F752878-EA77-473D-88D0-0B1F003A5292}" type="presParOf" srcId="{1D93366F-09B4-40E0-AA57-84B5AD6859D7}" destId="{E4490744-8AAB-4F7F-942B-14A105F0D005}" srcOrd="5" destOrd="0" presId="urn:microsoft.com/office/officeart/2005/8/layout/radial2"/>
    <dgm:cxn modelId="{F77EEDDF-F83E-4D85-881E-B9AD9759FB0A}" type="presParOf" srcId="{1D93366F-09B4-40E0-AA57-84B5AD6859D7}" destId="{79EE5838-4746-4772-BF35-D60F5B69A4E8}" srcOrd="6" destOrd="0" presId="urn:microsoft.com/office/officeart/2005/8/layout/radial2"/>
    <dgm:cxn modelId="{1A668068-70C7-40DF-8E25-FB3052A4E490}" type="presParOf" srcId="{79EE5838-4746-4772-BF35-D60F5B69A4E8}" destId="{5667A195-9915-4861-9F2D-9BD5F2AF60C7}" srcOrd="0" destOrd="0" presId="urn:microsoft.com/office/officeart/2005/8/layout/radial2"/>
    <dgm:cxn modelId="{1B17C3D3-27DA-4850-9A85-65EB8BF4CAFF}" type="presParOf" srcId="{79EE5838-4746-4772-BF35-D60F5B69A4E8}" destId="{1F6C23EA-747C-4097-84CC-BB0AEA552AE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C7336-F94E-435F-9741-4E67B55C45FA}">
      <dsp:nvSpPr>
        <dsp:cNvPr id="0" name=""/>
        <dsp:cNvSpPr/>
      </dsp:nvSpPr>
      <dsp:spPr>
        <a:xfrm>
          <a:off x="2617703" y="2176387"/>
          <a:ext cx="1699850" cy="1699850"/>
        </a:xfrm>
        <a:prstGeom prst="ellipse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Market Research Suppliers</a:t>
          </a:r>
        </a:p>
      </dsp:txBody>
      <dsp:txXfrm>
        <a:off x="2617703" y="2176387"/>
        <a:ext cx="1699850" cy="1699850"/>
      </dsp:txXfrm>
    </dsp:sp>
    <dsp:sp modelId="{29D5959D-300D-4228-B5AE-A92493618C98}">
      <dsp:nvSpPr>
        <dsp:cNvPr id="0" name=""/>
        <dsp:cNvSpPr/>
      </dsp:nvSpPr>
      <dsp:spPr>
        <a:xfrm rot="16259988">
          <a:off x="3259723" y="1928037"/>
          <a:ext cx="453382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453382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u="sng" kern="1200"/>
        </a:p>
      </dsp:txBody>
      <dsp:txXfrm rot="16259988">
        <a:off x="3475079" y="1938526"/>
        <a:ext cx="22669" cy="22669"/>
      </dsp:txXfrm>
    </dsp:sp>
    <dsp:sp modelId="{24AD7DFB-09BF-40FF-B5F0-4AB1D05D0B4A}">
      <dsp:nvSpPr>
        <dsp:cNvPr id="0" name=""/>
        <dsp:cNvSpPr/>
      </dsp:nvSpPr>
      <dsp:spPr>
        <a:xfrm>
          <a:off x="2655274" y="23483"/>
          <a:ext cx="1699850" cy="1699850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New competitors: Marketing Agencies, BI Tech, DIY, SM</a:t>
          </a:r>
        </a:p>
      </dsp:txBody>
      <dsp:txXfrm>
        <a:off x="2655274" y="23483"/>
        <a:ext cx="1699850" cy="1699850"/>
      </dsp:txXfrm>
    </dsp:sp>
    <dsp:sp modelId="{8938515D-E967-4B04-B0C4-9DC214E794F4}">
      <dsp:nvSpPr>
        <dsp:cNvPr id="0" name=""/>
        <dsp:cNvSpPr/>
      </dsp:nvSpPr>
      <dsp:spPr>
        <a:xfrm rot="19909462">
          <a:off x="4186233" y="2481210"/>
          <a:ext cx="516609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516609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u="sng" kern="1200"/>
        </a:p>
      </dsp:txBody>
      <dsp:txXfrm rot="19909462">
        <a:off x="4431622" y="2490118"/>
        <a:ext cx="25830" cy="25830"/>
      </dsp:txXfrm>
    </dsp:sp>
    <dsp:sp modelId="{559467FA-50D9-4A70-BE6F-5F296E158C3E}">
      <dsp:nvSpPr>
        <dsp:cNvPr id="0" name=""/>
        <dsp:cNvSpPr/>
      </dsp:nvSpPr>
      <dsp:spPr>
        <a:xfrm>
          <a:off x="4571521" y="1129829"/>
          <a:ext cx="1699850" cy="1699850"/>
        </a:xfrm>
        <a:prstGeom prst="ellipse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Client demands: ROI, Integration, Implications &amp; Outcomes</a:t>
          </a:r>
        </a:p>
      </dsp:txBody>
      <dsp:txXfrm>
        <a:off x="4571521" y="1129829"/>
        <a:ext cx="1699850" cy="1699850"/>
      </dsp:txXfrm>
    </dsp:sp>
    <dsp:sp modelId="{FA989BE4-683D-48A0-B88C-5232E3AB0859}">
      <dsp:nvSpPr>
        <dsp:cNvPr id="0" name=""/>
        <dsp:cNvSpPr/>
      </dsp:nvSpPr>
      <dsp:spPr>
        <a:xfrm rot="1874849">
          <a:off x="4153117" y="3592492"/>
          <a:ext cx="567208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567208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u="sng" kern="1200"/>
        </a:p>
      </dsp:txBody>
      <dsp:txXfrm rot="1874849">
        <a:off x="4422541" y="3600134"/>
        <a:ext cx="28360" cy="28360"/>
      </dsp:txXfrm>
    </dsp:sp>
    <dsp:sp modelId="{7040203A-8ED4-4104-8547-C88F34DE09A2}">
      <dsp:nvSpPr>
        <dsp:cNvPr id="0" name=""/>
        <dsp:cNvSpPr/>
      </dsp:nvSpPr>
      <dsp:spPr>
        <a:xfrm>
          <a:off x="4555890" y="3352392"/>
          <a:ext cx="1699850" cy="1699850"/>
        </a:xfrm>
        <a:prstGeom prst="ellipse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Consumers: Engagement, Socialization, Fun, Rewards</a:t>
          </a:r>
        </a:p>
      </dsp:txBody>
      <dsp:txXfrm>
        <a:off x="4555890" y="3352392"/>
        <a:ext cx="1699850" cy="1699850"/>
      </dsp:txXfrm>
    </dsp:sp>
    <dsp:sp modelId="{039ED655-F8E8-4611-9812-73978CE8426F}">
      <dsp:nvSpPr>
        <dsp:cNvPr id="0" name=""/>
        <dsp:cNvSpPr/>
      </dsp:nvSpPr>
      <dsp:spPr>
        <a:xfrm rot="5355724">
          <a:off x="3184263" y="4152471"/>
          <a:ext cx="596301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596301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u="sng" kern="1200"/>
        </a:p>
      </dsp:txBody>
      <dsp:txXfrm rot="5355724">
        <a:off x="3467507" y="4159386"/>
        <a:ext cx="29815" cy="29815"/>
      </dsp:txXfrm>
    </dsp:sp>
    <dsp:sp modelId="{ECCBBBCB-1DB6-451D-8801-7FF22AB3BB44}">
      <dsp:nvSpPr>
        <dsp:cNvPr id="0" name=""/>
        <dsp:cNvSpPr/>
      </dsp:nvSpPr>
      <dsp:spPr>
        <a:xfrm>
          <a:off x="2647275" y="4472349"/>
          <a:ext cx="1699850" cy="1699850"/>
        </a:xfrm>
        <a:prstGeom prst="ellipse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Technology:     SM, Mobile, Converged </a:t>
          </a:r>
          <a:r>
            <a:rPr kumimoji="0" lang="en-US" sz="1400" b="1" i="0" u="none" strike="noStrike" kern="1200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Data</a:t>
          </a:r>
          <a:endParaRPr kumimoji="0" lang="en-US" sz="1400" b="1" i="0" u="none" strike="noStrike" kern="1200" cap="none" normalizeH="0" baseline="0" dirty="0" smtClean="0">
            <a:ln/>
            <a:solidFill>
              <a:schemeClr val="tx1">
                <a:lumMod val="65000"/>
                <a:lumOff val="35000"/>
              </a:schemeClr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47275" y="4472349"/>
        <a:ext cx="1699850" cy="1699850"/>
      </dsp:txXfrm>
    </dsp:sp>
    <dsp:sp modelId="{A1A2FACE-C652-4348-A05C-967148CCBEC6}">
      <dsp:nvSpPr>
        <dsp:cNvPr id="0" name=""/>
        <dsp:cNvSpPr/>
      </dsp:nvSpPr>
      <dsp:spPr>
        <a:xfrm rot="8890276">
          <a:off x="2272629" y="3587556"/>
          <a:ext cx="511323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511323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  <a:tailEnd type="non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890276">
        <a:off x="2515507" y="3596596"/>
        <a:ext cx="25566" cy="25566"/>
      </dsp:txXfrm>
    </dsp:sp>
    <dsp:sp modelId="{CF91B799-0E22-4248-A8E0-47220B71051B}">
      <dsp:nvSpPr>
        <dsp:cNvPr id="0" name=""/>
        <dsp:cNvSpPr/>
      </dsp:nvSpPr>
      <dsp:spPr>
        <a:xfrm>
          <a:off x="739027" y="3342520"/>
          <a:ext cx="1699850" cy="1699850"/>
        </a:xfrm>
        <a:prstGeom prst="ellipse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rPr>
            <a:t>Economics: Cheaper, Faster, Better</a:t>
          </a:r>
        </a:p>
      </dsp:txBody>
      <dsp:txXfrm>
        <a:off x="739027" y="3342520"/>
        <a:ext cx="1699850" cy="1699850"/>
      </dsp:txXfrm>
    </dsp:sp>
    <dsp:sp modelId="{34294CEE-E6F1-4009-8407-42379FF46789}">
      <dsp:nvSpPr>
        <dsp:cNvPr id="0" name=""/>
        <dsp:cNvSpPr/>
      </dsp:nvSpPr>
      <dsp:spPr>
        <a:xfrm rot="12547259">
          <a:off x="2302959" y="2481210"/>
          <a:ext cx="450663" cy="43645"/>
        </a:xfrm>
        <a:custGeom>
          <a:avLst/>
          <a:gdLst/>
          <a:ahLst/>
          <a:cxnLst/>
          <a:rect l="0" t="0" r="0" b="0"/>
          <a:pathLst>
            <a:path>
              <a:moveTo>
                <a:pt x="0" y="21822"/>
              </a:moveTo>
              <a:lnTo>
                <a:pt x="450663" y="21822"/>
              </a:lnTo>
            </a:path>
          </a:pathLst>
        </a:custGeom>
        <a:noFill/>
        <a:ln w="25400" cap="flat" cmpd="sng" algn="ctr">
          <a:solidFill>
            <a:srgbClr val="99CC00"/>
          </a:solidFill>
          <a:prstDash val="solid"/>
          <a:headEnd type="triangle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547259">
        <a:off x="2517024" y="2491767"/>
        <a:ext cx="22533" cy="22533"/>
      </dsp:txXfrm>
    </dsp:sp>
    <dsp:sp modelId="{8B15CB2A-71DE-4103-AEA1-4CE32F59ACA6}">
      <dsp:nvSpPr>
        <dsp:cNvPr id="0" name=""/>
        <dsp:cNvSpPr/>
      </dsp:nvSpPr>
      <dsp:spPr>
        <a:xfrm>
          <a:off x="739027" y="1129829"/>
          <a:ext cx="1699850" cy="1699850"/>
        </a:xfrm>
        <a:prstGeom prst="ellipse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Human Capital: Changing skill sets</a:t>
          </a:r>
        </a:p>
      </dsp:txBody>
      <dsp:txXfrm>
        <a:off x="739027" y="1129829"/>
        <a:ext cx="1699850" cy="1699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490744-8AAB-4F7F-942B-14A105F0D005}">
      <dsp:nvSpPr>
        <dsp:cNvPr id="0" name=""/>
        <dsp:cNvSpPr/>
      </dsp:nvSpPr>
      <dsp:spPr>
        <a:xfrm rot="2563023">
          <a:off x="2121344" y="4332667"/>
          <a:ext cx="823158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823158" y="3260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8BBE5-6038-4DF7-85AF-C02ED9546CEF}">
      <dsp:nvSpPr>
        <dsp:cNvPr id="0" name=""/>
        <dsp:cNvSpPr/>
      </dsp:nvSpPr>
      <dsp:spPr>
        <a:xfrm>
          <a:off x="2230530" y="3205892"/>
          <a:ext cx="915804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915804" y="3260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987C5-DED8-4BE7-9FC8-34FB4D3A9ABA}">
      <dsp:nvSpPr>
        <dsp:cNvPr id="0" name=""/>
        <dsp:cNvSpPr/>
      </dsp:nvSpPr>
      <dsp:spPr>
        <a:xfrm rot="19033204">
          <a:off x="2122960" y="2081827"/>
          <a:ext cx="808700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808700" y="3260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EDF6-2938-4136-996D-64045D73895E}">
      <dsp:nvSpPr>
        <dsp:cNvPr id="0" name=""/>
        <dsp:cNvSpPr/>
      </dsp:nvSpPr>
      <dsp:spPr>
        <a:xfrm>
          <a:off x="1215" y="1927138"/>
          <a:ext cx="2622723" cy="26227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D5B984-3D09-472A-BD53-445D130EB56A}">
      <dsp:nvSpPr>
        <dsp:cNvPr id="0" name=""/>
        <dsp:cNvSpPr/>
      </dsp:nvSpPr>
      <dsp:spPr>
        <a:xfrm>
          <a:off x="2603480" y="511941"/>
          <a:ext cx="1610598" cy="1573634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72970"/>
                <a:satOff val="-477"/>
                <a:lumOff val="8185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72970"/>
                <a:satOff val="-477"/>
                <a:lumOff val="8185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72970"/>
                <a:satOff val="-477"/>
                <a:lumOff val="8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Traditional Business Model for MR</a:t>
          </a:r>
          <a:endParaRPr lang="en-US" sz="1700" b="1" kern="1200" dirty="0">
            <a:latin typeface="Arial" pitchFamily="34" charset="0"/>
            <a:cs typeface="Arial" pitchFamily="34" charset="0"/>
          </a:endParaRPr>
        </a:p>
      </dsp:txBody>
      <dsp:txXfrm>
        <a:off x="2603480" y="511941"/>
        <a:ext cx="1610598" cy="1573634"/>
      </dsp:txXfrm>
    </dsp:sp>
    <dsp:sp modelId="{2AEADF30-B016-4658-A5E9-A690D8501DBF}">
      <dsp:nvSpPr>
        <dsp:cNvPr id="0" name=""/>
        <dsp:cNvSpPr/>
      </dsp:nvSpPr>
      <dsp:spPr>
        <a:xfrm>
          <a:off x="4325236" y="511941"/>
          <a:ext cx="2415898" cy="1573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silos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 rigor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Objective Reporting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Low touch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Production models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Slow to adapt to technology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Process vs. People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International expansion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25236" y="511941"/>
        <a:ext cx="2415898" cy="1573634"/>
      </dsp:txXfrm>
    </dsp:sp>
    <dsp:sp modelId="{8FADDD6A-DA02-403F-B375-BE3874E4CBDD}">
      <dsp:nvSpPr>
        <dsp:cNvPr id="0" name=""/>
        <dsp:cNvSpPr/>
      </dsp:nvSpPr>
      <dsp:spPr>
        <a:xfrm>
          <a:off x="3146335" y="2451682"/>
          <a:ext cx="1573634" cy="1573634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145939"/>
                <a:satOff val="-954"/>
                <a:lumOff val="1636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45939"/>
                <a:satOff val="-954"/>
                <a:lumOff val="1636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45939"/>
                <a:satOff val="-954"/>
                <a:lumOff val="163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Transition Model</a:t>
          </a:r>
          <a:endParaRPr lang="en-US" sz="1700" b="1" kern="1200" dirty="0">
            <a:latin typeface="Arial" pitchFamily="34" charset="0"/>
            <a:cs typeface="Arial" pitchFamily="34" charset="0"/>
          </a:endParaRPr>
        </a:p>
      </dsp:txBody>
      <dsp:txXfrm>
        <a:off x="3146335" y="2451682"/>
        <a:ext cx="1573634" cy="1573634"/>
      </dsp:txXfrm>
    </dsp:sp>
    <dsp:sp modelId="{2323B14A-BED2-409E-9FCA-7CDD7A7647D9}">
      <dsp:nvSpPr>
        <dsp:cNvPr id="0" name=""/>
        <dsp:cNvSpPr/>
      </dsp:nvSpPr>
      <dsp:spPr>
        <a:xfrm>
          <a:off x="4877333" y="2451682"/>
          <a:ext cx="2360451" cy="1573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Warehouses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Methodologically curious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Narratives &amp; Implications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High touch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Deep partnerships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Embracing technology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People vs. Process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Regional focus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877333" y="2451682"/>
        <a:ext cx="2360451" cy="1573634"/>
      </dsp:txXfrm>
    </dsp:sp>
    <dsp:sp modelId="{5667A195-9915-4861-9F2D-9BD5F2AF60C7}">
      <dsp:nvSpPr>
        <dsp:cNvPr id="0" name=""/>
        <dsp:cNvSpPr/>
      </dsp:nvSpPr>
      <dsp:spPr>
        <a:xfrm>
          <a:off x="2626583" y="4391424"/>
          <a:ext cx="1573634" cy="1573634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Future Model</a:t>
          </a:r>
          <a:endParaRPr lang="en-US" sz="1700" b="1" kern="1200" dirty="0">
            <a:latin typeface="Arial" pitchFamily="34" charset="0"/>
            <a:cs typeface="Arial" pitchFamily="34" charset="0"/>
          </a:endParaRPr>
        </a:p>
      </dsp:txBody>
      <dsp:txXfrm>
        <a:off x="2626583" y="4391424"/>
        <a:ext cx="1573634" cy="1573634"/>
      </dsp:txXfrm>
    </dsp:sp>
    <dsp:sp modelId="{1F6C23EA-747C-4097-84CC-BB0AEA552AEE}">
      <dsp:nvSpPr>
        <dsp:cNvPr id="0" name=""/>
        <dsp:cNvSpPr/>
      </dsp:nvSpPr>
      <dsp:spPr>
        <a:xfrm>
          <a:off x="4357580" y="4391424"/>
          <a:ext cx="2360451" cy="1573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Data Oceans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Methodologically agnostic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Narratives, Implications &amp; Outcomes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High touch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Integration with client orgs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Leading technology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People-driven 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No borders/local focus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57580" y="4391424"/>
        <a:ext cx="2360451" cy="1573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42D66C-619F-4FFB-8618-134F689F2085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0E2637-98CF-4B92-AAC6-D77A05F38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36668-074B-407F-A0A1-5BC3371805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C9856-C35A-431A-AFEE-408DA4838F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247ABF-A962-4873-9753-EB12F7E7A2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E2637-98CF-4B92-AAC6-D77A05F38A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3AF69-7F4C-46E7-A3E6-4B3ABB2DAC3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9B5F76-5132-45F3-A990-9D0924D0685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3FA00-0DAA-4ECA-88F4-7767E0F631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D60CC-2B78-4709-B52A-0C6DED6D32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34C78-7AEE-4CF0-9D05-338AA3FC1E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247ABF-A962-4873-9753-EB12F7E7A2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735F3-FA52-4B0F-B669-70E372E765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1752600" y="152400"/>
            <a:ext cx="7010400" cy="6096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73566" y="3209925"/>
            <a:ext cx="6818313" cy="1362075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9812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2667000"/>
            <a:ext cx="4267200" cy="175260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baseline="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baseline="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baseline="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baseline="0">
                <a:solidFill>
                  <a:schemeClr val="accent4">
                    <a:lumMod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1317" y="100070"/>
            <a:ext cx="8229600" cy="772766"/>
          </a:xfrm>
        </p:spPr>
        <p:txBody>
          <a:bodyPr rtlCol="0"/>
          <a:lstStyle>
            <a:lvl1pPr>
              <a:defRPr sz="3200" cap="all" baseline="0">
                <a:solidFill>
                  <a:srgbClr val="FF6600"/>
                </a:solidFill>
                <a:latin typeface="Trebuchet MS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54CAC8-337B-4AEB-85D9-D00F82613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RIT-logo-whitebg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80138"/>
            <a:ext cx="16764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rtners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6098818"/>
            <a:ext cx="28194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D1C24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ED1C2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ED1C24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ED1C24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rgbClr val="ED1C24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ED1C24"/>
        </a:buClr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rgbClr val="ED1C24"/>
        </a:buClr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2200" y="22860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5" name="Content Placeholder 3" descr="GRIT-cover-draf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5943600" y="304800"/>
            <a:ext cx="3048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CC00"/>
                </a:solidFill>
              </a:rPr>
              <a:t>Market Research: An Industry in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906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9144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467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Drivers of methodology choice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52400" y="41910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bliqueTopRight"/>
              <a:lightRig rig="threePt" dir="t"/>
            </a:scene3d>
          </a:bodyPr>
          <a:lstStyle/>
          <a:p>
            <a:pPr marL="342900" indent="-342900" eaLnBrk="0" hangingPunct="0">
              <a:spcBef>
                <a:spcPts val="1200"/>
              </a:spcBef>
              <a:buClr>
                <a:srgbClr val="ED1C24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When making decisions about data collection methods, respondents stress four key factors: effectiveness, timeliness, quality, and cost</a:t>
            </a:r>
          </a:p>
          <a:p>
            <a:pPr marL="342900" lvl="0" indent="-342900" eaLnBrk="0" hangingPunct="0">
              <a:spcBef>
                <a:spcPts val="1200"/>
              </a:spcBef>
              <a:buClr>
                <a:srgbClr val="ED1C24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New technology must address one or more of these basic requirements. Being novel per se is insufficient to drive widespread adoption of new research technology.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Personal relationships are key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81200"/>
          <a:ext cx="8077199" cy="4038600"/>
        </p:xfrm>
        <a:graphic>
          <a:graphicData uri="http://schemas.openxmlformats.org/drawingml/2006/table">
            <a:tbl>
              <a:tblPr/>
              <a:tblGrid>
                <a:gridCol w="4548326"/>
                <a:gridCol w="1429278"/>
                <a:gridCol w="1472240"/>
                <a:gridCol w="627355"/>
              </a:tblGrid>
              <a:tr h="1076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Q.37 How important do you think each of the following qualities is to [clients / you] when [they / you] select a [QUANTITATIVE/QUALITATIVE] research provider? (Top Two Box Basis on Five-Point Scale)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QUANTITATIVE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Supplier Factors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QUALITATIVE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Supplier Factors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Gap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 / -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Listens well and understands client needs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93%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Good relationship with client/supplier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92%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Familiarity with client needs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Rapid response to requests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89%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88%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Completes research in an agreed-upon time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88%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87%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Has knowledgeable staff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87%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85%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Previous experience with client/supplier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84%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Good reputation in the industry 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+4%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Flexibility on changing project parameters 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85%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-4%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Familiarity with the industry or category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76%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28600" y="7620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bliqueTopRight"/>
              <a:lightRig rig="threePt" dir="t"/>
            </a:scene3d>
          </a:bodyPr>
          <a:lstStyle/>
          <a:p>
            <a:pPr marL="342900" indent="-342900" eaLnBrk="0" hangingPunct="0">
              <a:spcBef>
                <a:spcPts val="1200"/>
              </a:spcBef>
              <a:buClr>
                <a:srgbClr val="ED1C24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Having the latest and most advanced technology important to prospective clients, but aspects of the business relationship itself – specifically, personal service and attentiveness dimensions – rise to the very top.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602163"/>
          </a:xfrm>
        </p:spPr>
        <p:txBody>
          <a:bodyPr>
            <a:scene3d>
              <a:camera prst="obliqueTopRight"/>
              <a:lightRig rig="threePt" dir="t"/>
            </a:scene3d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Major structural and systemic changes being faced by those in the marketing research industry.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The Top 50 Market Research Firms Perceived to be Innovative.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Despite a backdrop of professional pessimism, anticipated levels of future research spending are actually favorable.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Gaps between Suppliers and Buyers, tenure in the industry, age of respondents and geographic location exist when it comes to emerging technology adoption.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Social media, mobile, MROCs and text analytics are the newer techniques most likely to be used in the foreseeable future.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Utilizing the latest and most advanced technology is certainly important to both clients and suppliers, but the business relationship itself – personal service, responsiveness, and attentiveness – rises to the very top of the list of decision-making criteria.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99CC00"/>
                </a:solidFill>
              </a:rPr>
              <a:t>MAJOR </a:t>
            </a:r>
            <a:r>
              <a:rPr lang="en-US" sz="2800" b="1" dirty="0" err="1" smtClean="0">
                <a:solidFill>
                  <a:srgbClr val="99CC00"/>
                </a:solidFill>
              </a:rPr>
              <a:t>fINDINGS</a:t>
            </a:r>
            <a:endParaRPr lang="en-US" sz="2800" b="1" dirty="0">
              <a:solidFill>
                <a:srgbClr val="99CC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76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Drivers of change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838200" y="457200"/>
          <a:ext cx="7010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4C7336-F94E-435F-9741-4E67B55C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DD4C7336-F94E-435F-9741-4E67B55C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D5959D-300D-4228-B5AE-A92493618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29D5959D-300D-4228-B5AE-A92493618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4AD7DFB-09BF-40FF-B5F0-4AB1D05D0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24AD7DFB-09BF-40FF-B5F0-4AB1D05D0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938515D-E967-4B04-B0C4-9DC214E79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graphicEl>
                                              <a:dgm id="{8938515D-E967-4B04-B0C4-9DC214E79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9467FA-50D9-4A70-BE6F-5F296E158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559467FA-50D9-4A70-BE6F-5F296E158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989BE4-683D-48A0-B88C-5232E3AB0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graphicEl>
                                              <a:dgm id="{FA989BE4-683D-48A0-B88C-5232E3AB08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40203A-8ED4-4104-8547-C88F34DE0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graphicEl>
                                              <a:dgm id="{7040203A-8ED4-4104-8547-C88F34DE0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39ED655-F8E8-4611-9812-73978CE84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graphicEl>
                                              <a:dgm id="{039ED655-F8E8-4611-9812-73978CE84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CCBBBCB-1DB6-451D-8801-7FF22AB3B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ECCBBBCB-1DB6-451D-8801-7FF22AB3B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A2FACE-C652-4348-A05C-967148CCB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graphicEl>
                                              <a:dgm id="{A1A2FACE-C652-4348-A05C-967148CCB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91B799-0E22-4248-A8E0-47220B710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graphicEl>
                                              <a:dgm id="{CF91B799-0E22-4248-A8E0-47220B710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4294CEE-E6F1-4009-8407-42379FF46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graphicEl>
                                              <a:dgm id="{34294CEE-E6F1-4009-8407-42379FF46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15CB2A-71DE-4103-AEA1-4CE32F59A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>
                                            <p:graphicEl>
                                              <a:dgm id="{8B15CB2A-71DE-4103-AEA1-4CE32F59A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Implications and outcomes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152400"/>
          <a:ext cx="7239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01EDF6-2938-4136-996D-64045D738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101EDF6-2938-4136-996D-64045D738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D987C5-DED8-4BE7-9FC8-34FB4D3A9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4D987C5-DED8-4BE7-9FC8-34FB4D3A9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D5B984-3D09-472A-BD53-445D130E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01D5B984-3D09-472A-BD53-445D130EB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A8BBE5-6038-4DF7-85AF-C02ED9546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E5A8BBE5-6038-4DF7-85AF-C02ED9546C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ADDD6A-DA02-403F-B375-BE3874E4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8FADDD6A-DA02-403F-B375-BE3874E4C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490744-8AAB-4F7F-942B-14A105F0D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E4490744-8AAB-4F7F-942B-14A105F0D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67A195-9915-4861-9F2D-9BD5F2AF6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5667A195-9915-4861-9F2D-9BD5F2AF60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EADF30-B016-4658-A5E9-A690D8501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2AEADF30-B016-4658-A5E9-A690D8501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23B14A-BED2-409E-9FCA-7CDD7A764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2323B14A-BED2-409E-9FCA-7CDD7A764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6C23EA-747C-4097-84CC-BB0AEA552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graphicEl>
                                              <a:dgm id="{1F6C23EA-747C-4097-84CC-BB0AEA552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685800"/>
          <a:ext cx="8229599" cy="53219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24000"/>
                <a:gridCol w="1321339"/>
                <a:gridCol w="1094362"/>
                <a:gridCol w="408563"/>
                <a:gridCol w="1519136"/>
                <a:gridCol w="1209472"/>
                <a:gridCol w="1152727"/>
              </a:tblGrid>
              <a:tr h="33149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B6421"/>
                          </a:solidFill>
                        </a:rPr>
                        <a:t>Total Mentions</a:t>
                      </a:r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B6421"/>
                          </a:solidFill>
                        </a:rPr>
                        <a:t>Absolute Rank</a:t>
                      </a:r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rgbClr val="FB6421"/>
                          </a:solidFill>
                        </a:rPr>
                        <a:t>Total Mentions</a:t>
                      </a:r>
                      <a:endParaRPr lang="en-US" sz="1400" b="1" i="0" u="none" strike="noStrike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B6421"/>
                          </a:solidFill>
                        </a:rPr>
                        <a:t>Absolute Rank</a:t>
                      </a:r>
                      <a:endParaRPr lang="en-US" sz="1400" b="1" i="0" u="none" strike="noStrike" dirty="0">
                        <a:solidFill>
                          <a:srgbClr val="FB6421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solidFill>
                            <a:srgbClr val="FF0000"/>
                          </a:solidFill>
                        </a:rPr>
                        <a:t>Brainjuicer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1st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Burke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16th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TNS Global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Tied for 2nd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MarketTools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16th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Vision Critical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Tied for 2nd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E Rewards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Synovate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3rd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/>
                        <a:t>Emsense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solidFill>
                            <a:srgbClr val="FF0000"/>
                          </a:solidFill>
                        </a:rPr>
                        <a:t>Ipsos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Tied for 4th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Forrester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Nielsen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Tied for 4th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Gallup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Anderson Analytics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5th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Hall and Partners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Itracks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6th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One Point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17th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GFK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7th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Insight Express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18th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Peanut Labs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</a:rPr>
                        <a:t>8th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/>
                        <a:t>Insites</a:t>
                      </a:r>
                      <a:r>
                        <a:rPr lang="en-US" sz="1200" u="none" strike="noStrike" dirty="0"/>
                        <a:t> Consulting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18th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20/20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/>
                        <a:t>Nunwood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18th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Communispace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StrategyOne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18th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Millward Brown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10th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Truth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18th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IModerate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11th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Allegiance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Maritz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Tied for 12th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/>
                        <a:t>Buzzback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OTX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12th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Copernicus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QualVu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12th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Insights Now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InfoSurv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13th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KidsEyez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Revelation Global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13th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Lieberman Research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Toluna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13th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Market Probe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Affinova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14th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Sands Research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Gongos Research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Tied for 15th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SPSS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Knowledge Networks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Tied for 15th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USamp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19th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rgbClr val="FFFFCC"/>
                    </a:solidFill>
                  </a:tcPr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Neurofocus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15th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</a:tr>
              <a:tr h="184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Research Now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15th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</a:tr>
              <a:tr h="193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Vovici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Tied for 15th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7" marR="7117" marT="7117" marB="0" anchor="b"/>
                </a:tc>
              </a:tr>
            </a:tbl>
          </a:graphicData>
        </a:graphic>
      </p:graphicFrame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Top 50 companies perceived to be innovative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76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Our panel  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4419600" cy="4602163"/>
          </a:xfrm>
        </p:spPr>
        <p:txBody>
          <a:bodyPr>
            <a:scene3d>
              <a:camera prst="obliqueTopRight"/>
              <a:lightRig rig="threePt" dir="t"/>
            </a:scene3d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Kristin Luck, President &amp; Chief Brand Evangelist of Decipher</a:t>
            </a:r>
          </a:p>
          <a:p>
            <a:pPr>
              <a:buNone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Kristin Schwitzer, President of Beacon Research &amp; Editor of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NewQual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Blog</a:t>
            </a:r>
          </a:p>
          <a:p>
            <a:pPr>
              <a:buNone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Roxana Strohmenger, Analyst serving Market Insights Professionals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33400"/>
            <a:ext cx="1905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6957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98120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0" y="3352800"/>
          <a:ext cx="4038598" cy="2699004"/>
        </p:xfrm>
        <a:graphic>
          <a:graphicData uri="http://schemas.openxmlformats.org/drawingml/2006/table">
            <a:tbl>
              <a:tblPr/>
              <a:tblGrid>
                <a:gridCol w="2261589"/>
                <a:gridCol w="616554"/>
                <a:gridCol w="616554"/>
                <a:gridCol w="543901"/>
              </a:tblGrid>
              <a:tr h="4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Fall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2010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Spring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2010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Gap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965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Base: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(673)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(875)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 / 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9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Value Research Same/More (Net)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-20%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9658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Value research more today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Value research about the same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-20%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9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Value research less today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+20%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2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4663468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A crisis of confidence despite good news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953000" y="6858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bliqueTopRight"/>
              <a:lightRig rig="threePt" dir="t"/>
            </a:scene3d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ED1C24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Despite professional pessimism, anticipated levels of future research spending are favorable.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ED1C24"/>
              </a:buClr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28600" y="42672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bliqueTopRight"/>
              <a:lightRig rig="threePt" dir="t"/>
            </a:scene3d>
          </a:bodyPr>
          <a:lstStyle/>
          <a:p>
            <a:pPr marL="342900" lvl="0" indent="-342900" eaLnBrk="0" hangingPunct="0">
              <a:spcBef>
                <a:spcPts val="1200"/>
              </a:spcBef>
              <a:buClr>
                <a:srgbClr val="ED1C24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The erosion in self-perceived respect for research – even versus the prior wave – with a 20 ppt jump in the percent who feel that research is less valued than five years ago.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ED1C24"/>
              </a:buClr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Younger MR Pros embrace new methods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533400"/>
          <a:ext cx="6781799" cy="5478789"/>
        </p:xfrm>
        <a:graphic>
          <a:graphicData uri="http://schemas.openxmlformats.org/drawingml/2006/table">
            <a:tbl>
              <a:tblPr/>
              <a:tblGrid>
                <a:gridCol w="2236099"/>
                <a:gridCol w="558802"/>
                <a:gridCol w="751860"/>
                <a:gridCol w="568545"/>
                <a:gridCol w="638506"/>
                <a:gridCol w="684556"/>
                <a:gridCol w="766916"/>
                <a:gridCol w="576515"/>
              </a:tblGrid>
              <a:tr h="336695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Calibri"/>
                        </a:rPr>
                        <a:t/>
                      </a:r>
                      <a:br>
                        <a:rPr lang="en-US" sz="1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US" sz="10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Q.22 What use of these techniques and approaches do you see ahead in your future?</a:t>
                      </a:r>
                      <a:endParaRPr lang="en-US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601">
                <a:tc>
                  <a:txBody>
                    <a:bodyPr/>
                    <a:lstStyle/>
                    <a:p>
                      <a:pPr marL="0" marR="255905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Trebuchet MS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Total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Under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 Years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6+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Years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Gap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Buyers/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Clients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Providers/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Suppliers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Gap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8090" algn="r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Base: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(673)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(73)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(600)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 / -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(131)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(542)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 / -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Mobile Surveys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54%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63%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53%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-16%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Online Communities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Social Media Analytics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45%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+23%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Text Analytics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Webcam-Based Interviews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36%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27%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-10%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Mobile Qualitative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-10%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Mobile Ethnography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-5%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Apps based research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+5%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Eye Tracking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+8%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+5%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Crowdsourcing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+11%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Visualization Analytics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27%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+8%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24%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Virtual Environments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16%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15%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Predictive Markets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26%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NeuroMarketing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Serious Games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+2%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10%</a:t>
                      </a:r>
                      <a:endParaRPr lang="en-US" sz="14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Biometric Response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-2%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+3%</a:t>
                      </a:r>
                      <a:endParaRPr lang="en-US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687185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943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CC00"/>
                </a:solidFill>
                <a:cs typeface="Arial" charset="0"/>
              </a:rPr>
              <a:t>Predictive Market Results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18&quot;/&gt;&lt;/object&gt;&lt;object type=&quot;3&quot; unique_id=&quot;10085&quot;&gt;&lt;property id=&quot;20148&quot; value=&quot;5&quot;/&gt;&lt;property id=&quot;20300&quot; value=&quot;Slide 4 - &amp;quot;Implications and outcomes&amp;quot;&quot;/&gt;&lt;property id=&quot;20307&quot; value=&quot;331&quot;/&gt;&lt;/object&gt;&lt;object type=&quot;3&quot; unique_id=&quot;31275&quot;&gt;&lt;property id=&quot;20148&quot; value=&quot;5&quot;/&gt;&lt;property id=&quot;20300&quot; value=&quot;Slide 3 - &amp;quot;Drivers of change&amp;quot;&quot;/&gt;&lt;property id=&quot;20307&quot; value=&quot;357&quot;/&gt;&lt;/object&gt;&lt;object type=&quot;3&quot; unique_id=&quot;31316&quot;&gt;&lt;property id=&quot;20148&quot; value=&quot;5&quot;/&gt;&lt;property id=&quot;20300&quot; value=&quot;Slide 8 - &amp;quot;Younger MR Pros embrace new methods&amp;quot;&quot;/&gt;&lt;property id=&quot;20307&quot; value=&quot;358&quot;/&gt;&lt;/object&gt;&lt;object type=&quot;3&quot; unique_id=&quot;31426&quot;&gt;&lt;property id=&quot;20148&quot; value=&quot;5&quot;/&gt;&lt;property id=&quot;20300&quot; value=&quot;Slide 7 - &amp;quot;A crisis of confidence despite good news&amp;quot;&quot;/&gt;&lt;property id=&quot;20307&quot; value=&quot;366&quot;/&gt;&lt;/object&gt;&lt;object type=&quot;3&quot; unique_id=&quot;31427&quot;&gt;&lt;property id=&quot;20148&quot; value=&quot;5&quot;/&gt;&lt;property id=&quot;20300&quot; value=&quot;Slide 9 - &amp;quot;Predictive Market Results&amp;quot;&quot;/&gt;&lt;property id=&quot;20307&quot; value=&quot;365&quot;/&gt;&lt;/object&gt;&lt;object type=&quot;3&quot; unique_id=&quot;31428&quot;&gt;&lt;property id=&quot;20148&quot; value=&quot;5&quot;/&gt;&lt;property id=&quot;20300&quot; value=&quot;Slide 10 - &amp;quot;Drivers of methodology choice&amp;quot;&quot;/&gt;&lt;property id=&quot;20307&quot; value=&quot;364&quot;/&gt;&lt;/object&gt;&lt;object type=&quot;3&quot; unique_id=&quot;31429&quot;&gt;&lt;property id=&quot;20148&quot; value=&quot;5&quot;/&gt;&lt;property id=&quot;20300&quot; value=&quot;Slide 5 - &amp;quot;Top 50 companies perceived to be innovative&amp;quot;&quot;/&gt;&lt;property id=&quot;20307&quot; value=&quot;363&quot;/&gt;&lt;/object&gt;&lt;object type=&quot;3&quot; unique_id=&quot;31430&quot;&gt;&lt;property id=&quot;20148&quot; value=&quot;5&quot;/&gt;&lt;property id=&quot;20300&quot; value=&quot;Slide 6 - &amp;quot;Our panel  &amp;quot;&quot;/&gt;&lt;property id=&quot;20307&quot; value=&quot;362&quot;/&gt;&lt;/object&gt;&lt;object type=&quot;3&quot; unique_id=&quot;31449&quot;&gt;&lt;property id=&quot;20148&quot; value=&quot;5&quot;/&gt;&lt;property id=&quot;20300&quot; value=&quot;Slide 2 - &amp;quot;MAJOR fINDINGS&amp;quot;&quot;/&gt;&lt;property id=&quot;20307&quot; value=&quot;368&quot;/&gt;&lt;/object&gt;&lt;object type=&quot;3&quot; unique_id=&quot;31799&quot;&gt;&lt;property id=&quot;20148&quot; value=&quot;5&quot;/&gt;&lt;property id=&quot;20300&quot; value=&quot;Slide 11 - &amp;quot;Personal relationships are key&amp;quot;&quot;/&gt;&lt;property id=&quot;20307&quot; value=&quot;3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78414</TotalTime>
  <Words>1291</Words>
  <Application>Microsoft Office PowerPoint</Application>
  <PresentationFormat>On-screen Show (4:3)</PresentationFormat>
  <Paragraphs>455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1_Custom Design</vt:lpstr>
      <vt:lpstr>Custom Design</vt:lpstr>
      <vt:lpstr>Slide 1</vt:lpstr>
      <vt:lpstr>MAJOR fINDINGS</vt:lpstr>
      <vt:lpstr>Drivers of change</vt:lpstr>
      <vt:lpstr>Implications and outcomes</vt:lpstr>
      <vt:lpstr>Top 50 companies perceived to be innovative</vt:lpstr>
      <vt:lpstr>Our panel  </vt:lpstr>
      <vt:lpstr>A crisis of confidence despite good news</vt:lpstr>
      <vt:lpstr>Younger MR Pros embrace new methods</vt:lpstr>
      <vt:lpstr>Predictive Market Results</vt:lpstr>
      <vt:lpstr>Drivers of methodology choice</vt:lpstr>
      <vt:lpstr>Personal relationships are key</vt:lpstr>
    </vt:vector>
  </TitlesOfParts>
  <Company>Edelman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Edelman</dc:creator>
  <cp:lastModifiedBy>Leonard Murphy</cp:lastModifiedBy>
  <cp:revision>527</cp:revision>
  <dcterms:created xsi:type="dcterms:W3CDTF">2010-06-15T18:57:09Z</dcterms:created>
  <dcterms:modified xsi:type="dcterms:W3CDTF">2011-05-01T21:28:39Z</dcterms:modified>
</cp:coreProperties>
</file>